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84" r:id="rId4"/>
    <p:sldId id="260" r:id="rId5"/>
    <p:sldId id="261" r:id="rId6"/>
    <p:sldId id="263" r:id="rId7"/>
    <p:sldId id="269" r:id="rId8"/>
    <p:sldId id="273" r:id="rId9"/>
    <p:sldId id="268" r:id="rId10"/>
    <p:sldId id="272" r:id="rId11"/>
    <p:sldId id="278" r:id="rId12"/>
    <p:sldId id="264" r:id="rId13"/>
    <p:sldId id="277" r:id="rId14"/>
    <p:sldId id="279" r:id="rId15"/>
    <p:sldId id="280" r:id="rId16"/>
    <p:sldId id="281" r:id="rId17"/>
    <p:sldId id="282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4950F-5A26-4E78-B006-1F10C90D3CB5}" v="3" dt="2021-05-12T21:46:0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Daeshik" userId="7dab75c4-b421-4f4a-bd2f-216ec39e9b7f" providerId="ADAL" clId="{2E34950F-5A26-4E78-B006-1F10C90D3CB5}"/>
    <pc:docChg chg="undo custSel delSld modSld">
      <pc:chgData name="Park, Daeshik" userId="7dab75c4-b421-4f4a-bd2f-216ec39e9b7f" providerId="ADAL" clId="{2E34950F-5A26-4E78-B006-1F10C90D3CB5}" dt="2021-05-12T21:46:32.014" v="93" actId="20577"/>
      <pc:docMkLst>
        <pc:docMk/>
      </pc:docMkLst>
      <pc:sldChg chg="del">
        <pc:chgData name="Park, Daeshik" userId="7dab75c4-b421-4f4a-bd2f-216ec39e9b7f" providerId="ADAL" clId="{2E34950F-5A26-4E78-B006-1F10C90D3CB5}" dt="2021-05-12T02:41:51.103" v="1" actId="47"/>
        <pc:sldMkLst>
          <pc:docMk/>
          <pc:sldMk cId="2160083375" sldId="258"/>
        </pc:sldMkLst>
      </pc:sldChg>
      <pc:sldChg chg="del">
        <pc:chgData name="Park, Daeshik" userId="7dab75c4-b421-4f4a-bd2f-216ec39e9b7f" providerId="ADAL" clId="{2E34950F-5A26-4E78-B006-1F10C90D3CB5}" dt="2021-05-12T02:42:03.803" v="3" actId="47"/>
        <pc:sldMkLst>
          <pc:docMk/>
          <pc:sldMk cId="2957200584" sldId="259"/>
        </pc:sldMkLst>
      </pc:sldChg>
      <pc:sldChg chg="del">
        <pc:chgData name="Park, Daeshik" userId="7dab75c4-b421-4f4a-bd2f-216ec39e9b7f" providerId="ADAL" clId="{2E34950F-5A26-4E78-B006-1F10C90D3CB5}" dt="2021-05-12T02:41:56.938" v="2" actId="47"/>
        <pc:sldMkLst>
          <pc:docMk/>
          <pc:sldMk cId="190416626" sldId="262"/>
        </pc:sldMkLst>
      </pc:sldChg>
      <pc:sldChg chg="del">
        <pc:chgData name="Park, Daeshik" userId="7dab75c4-b421-4f4a-bd2f-216ec39e9b7f" providerId="ADAL" clId="{2E34950F-5A26-4E78-B006-1F10C90D3CB5}" dt="2021-05-12T02:42:05.575" v="4" actId="47"/>
        <pc:sldMkLst>
          <pc:docMk/>
          <pc:sldMk cId="306026689" sldId="266"/>
        </pc:sldMkLst>
      </pc:sldChg>
      <pc:sldChg chg="del">
        <pc:chgData name="Park, Daeshik" userId="7dab75c4-b421-4f4a-bd2f-216ec39e9b7f" providerId="ADAL" clId="{2E34950F-5A26-4E78-B006-1F10C90D3CB5}" dt="2021-05-12T02:42:09.028" v="5" actId="47"/>
        <pc:sldMkLst>
          <pc:docMk/>
          <pc:sldMk cId="1359303213" sldId="267"/>
        </pc:sldMkLst>
      </pc:sldChg>
      <pc:sldChg chg="modSp mod">
        <pc:chgData name="Park, Daeshik" userId="7dab75c4-b421-4f4a-bd2f-216ec39e9b7f" providerId="ADAL" clId="{2E34950F-5A26-4E78-B006-1F10C90D3CB5}" dt="2021-05-12T21:46:32.014" v="93" actId="20577"/>
        <pc:sldMkLst>
          <pc:docMk/>
          <pc:sldMk cId="2791109383" sldId="275"/>
        </pc:sldMkLst>
        <pc:spChg chg="mod">
          <ac:chgData name="Park, Daeshik" userId="7dab75c4-b421-4f4a-bd2f-216ec39e9b7f" providerId="ADAL" clId="{2E34950F-5A26-4E78-B006-1F10C90D3CB5}" dt="2021-05-12T21:46:32.014" v="93" actId="20577"/>
          <ac:spMkLst>
            <pc:docMk/>
            <pc:sldMk cId="2791109383" sldId="275"/>
            <ac:spMk id="3" creationId="{437F44A9-F270-4944-98A6-DC60539F2383}"/>
          </ac:spMkLst>
        </pc:spChg>
      </pc:sldChg>
      <pc:sldChg chg="modSp mod">
        <pc:chgData name="Park, Daeshik" userId="7dab75c4-b421-4f4a-bd2f-216ec39e9b7f" providerId="ADAL" clId="{2E34950F-5A26-4E78-B006-1F10C90D3CB5}" dt="2021-05-12T15:15:23.226" v="17" actId="20577"/>
        <pc:sldMkLst>
          <pc:docMk/>
          <pc:sldMk cId="1840923716" sldId="276"/>
        </pc:sldMkLst>
        <pc:spChg chg="mod">
          <ac:chgData name="Park, Daeshik" userId="7dab75c4-b421-4f4a-bd2f-216ec39e9b7f" providerId="ADAL" clId="{2E34950F-5A26-4E78-B006-1F10C90D3CB5}" dt="2021-05-12T15:15:23.226" v="17" actId="20577"/>
          <ac:spMkLst>
            <pc:docMk/>
            <pc:sldMk cId="1840923716" sldId="276"/>
            <ac:spMk id="3" creationId="{437F44A9-F270-4944-98A6-DC60539F2383}"/>
          </ac:spMkLst>
        </pc:spChg>
      </pc:sldChg>
      <pc:sldChg chg="del">
        <pc:chgData name="Park, Daeshik" userId="7dab75c4-b421-4f4a-bd2f-216ec39e9b7f" providerId="ADAL" clId="{2E34950F-5A26-4E78-B006-1F10C90D3CB5}" dt="2021-05-12T02:41:48.100" v="0" actId="47"/>
        <pc:sldMkLst>
          <pc:docMk/>
          <pc:sldMk cId="4023006276" sldId="283"/>
        </pc:sldMkLst>
      </pc:sldChg>
      <pc:sldChg chg="modSp mod">
        <pc:chgData name="Park, Daeshik" userId="7dab75c4-b421-4f4a-bd2f-216ec39e9b7f" providerId="ADAL" clId="{2E34950F-5A26-4E78-B006-1F10C90D3CB5}" dt="2021-05-12T21:43:41.134" v="66" actId="6549"/>
        <pc:sldMkLst>
          <pc:docMk/>
          <pc:sldMk cId="1650276709" sldId="284"/>
        </pc:sldMkLst>
        <pc:spChg chg="mod">
          <ac:chgData name="Park, Daeshik" userId="7dab75c4-b421-4f4a-bd2f-216ec39e9b7f" providerId="ADAL" clId="{2E34950F-5A26-4E78-B006-1F10C90D3CB5}" dt="2021-05-12T21:43:41.134" v="66" actId="6549"/>
          <ac:spMkLst>
            <pc:docMk/>
            <pc:sldMk cId="1650276709" sldId="284"/>
            <ac:spMk id="4" creationId="{EC395A48-72DB-448A-A8A3-8FDF851196FE}"/>
          </ac:spMkLst>
        </pc:spChg>
      </pc:sldChg>
    </pc:docChg>
  </pc:docChgLst>
  <pc:docChgLst>
    <pc:chgData name="Park, Daeshik" userId="7dab75c4-b421-4f4a-bd2f-216ec39e9b7f" providerId="ADAL" clId="{34C08C5F-A94F-46D9-A941-8E2F3CCC51CE}"/>
    <pc:docChg chg="undo redo custSel addSld delSld modSld sldOrd addSection delSection">
      <pc:chgData name="Park, Daeshik" userId="7dab75c4-b421-4f4a-bd2f-216ec39e9b7f" providerId="ADAL" clId="{34C08C5F-A94F-46D9-A941-8E2F3CCC51CE}" dt="2021-05-10T18:41:22.721" v="6128" actId="27636"/>
      <pc:docMkLst>
        <pc:docMk/>
      </pc:docMkLst>
      <pc:sldChg chg="addSp modSp mod">
        <pc:chgData name="Park, Daeshik" userId="7dab75c4-b421-4f4a-bd2f-216ec39e9b7f" providerId="ADAL" clId="{34C08C5F-A94F-46D9-A941-8E2F3CCC51CE}" dt="2021-05-09T20:59:40.882" v="5974" actId="14100"/>
        <pc:sldMkLst>
          <pc:docMk/>
          <pc:sldMk cId="3047388300" sldId="256"/>
        </pc:sldMkLst>
        <pc:spChg chg="mod">
          <ac:chgData name="Park, Daeshik" userId="7dab75c4-b421-4f4a-bd2f-216ec39e9b7f" providerId="ADAL" clId="{34C08C5F-A94F-46D9-A941-8E2F3CCC51CE}" dt="2021-05-05T00:33:44.113" v="2951" actId="121"/>
          <ac:spMkLst>
            <pc:docMk/>
            <pc:sldMk cId="3047388300" sldId="256"/>
            <ac:spMk id="2" creationId="{48376216-EE9A-4EED-BE05-528B7087C536}"/>
          </ac:spMkLst>
        </pc:spChg>
        <pc:spChg chg="mod">
          <ac:chgData name="Park, Daeshik" userId="7dab75c4-b421-4f4a-bd2f-216ec39e9b7f" providerId="ADAL" clId="{34C08C5F-A94F-46D9-A941-8E2F3CCC51CE}" dt="2021-05-09T20:59:40.882" v="5974" actId="14100"/>
          <ac:spMkLst>
            <pc:docMk/>
            <pc:sldMk cId="3047388300" sldId="256"/>
            <ac:spMk id="3" creationId="{7865FABD-A18C-48C7-810E-600DDE6D4041}"/>
          </ac:spMkLst>
        </pc:spChg>
        <pc:picChg chg="add mod modCrop">
          <ac:chgData name="Park, Daeshik" userId="7dab75c4-b421-4f4a-bd2f-216ec39e9b7f" providerId="ADAL" clId="{34C08C5F-A94F-46D9-A941-8E2F3CCC51CE}" dt="2021-05-08T02:23:44.950" v="5258" actId="1076"/>
          <ac:picMkLst>
            <pc:docMk/>
            <pc:sldMk cId="3047388300" sldId="256"/>
            <ac:picMk id="5" creationId="{3FAEF47E-AADC-4B88-ABD3-CCB2D59C4E60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09T20:58:46.923" v="5973" actId="14100"/>
        <pc:sldMkLst>
          <pc:docMk/>
          <pc:sldMk cId="4160334470" sldId="257"/>
        </pc:sldMkLst>
        <pc:spChg chg="mod">
          <ac:chgData name="Park, Daeshik" userId="7dab75c4-b421-4f4a-bd2f-216ec39e9b7f" providerId="ADAL" clId="{34C08C5F-A94F-46D9-A941-8E2F3CCC51CE}" dt="2021-05-09T20:41:40.575" v="5902" actId="255"/>
          <ac:spMkLst>
            <pc:docMk/>
            <pc:sldMk cId="4160334470" sldId="257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8T02:06:51.326" v="5152" actId="3680"/>
          <ac:spMkLst>
            <pc:docMk/>
            <pc:sldMk cId="4160334470" sldId="257"/>
            <ac:spMk id="3" creationId="{437F44A9-F270-4944-98A6-DC60539F238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9" creationId="{F966DD2F-FBF5-41CE-A3F4-565352D95DC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11" creationId="{F46FCE2B-F2D2-466E-B0AA-8E341DB4981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13" creationId="{2BD31C98-199A-4722-A1A5-4393A43E740B}"/>
          </ac:spMkLst>
        </pc:spChg>
        <pc:graphicFrameChg chg="add mod ord modGraphic">
          <ac:chgData name="Park, Daeshik" userId="7dab75c4-b421-4f4a-bd2f-216ec39e9b7f" providerId="ADAL" clId="{34C08C5F-A94F-46D9-A941-8E2F3CCC51CE}" dt="2021-05-09T20:58:46.923" v="5973" actId="14100"/>
          <ac:graphicFrameMkLst>
            <pc:docMk/>
            <pc:sldMk cId="4160334470" sldId="257"/>
            <ac:graphicFrameMk id="4" creationId="{88608987-BF58-481A-8AC3-A3CDB5F56681}"/>
          </ac:graphicFrameMkLst>
        </pc:graphicFrameChg>
        <pc:graphicFrameChg chg="add del">
          <ac:chgData name="Park, Daeshik" userId="7dab75c4-b421-4f4a-bd2f-216ec39e9b7f" providerId="ADAL" clId="{34C08C5F-A94F-46D9-A941-8E2F3CCC51CE}" dt="2021-05-08T01:48:18.596" v="4984" actId="26606"/>
          <ac:graphicFrameMkLst>
            <pc:docMk/>
            <pc:sldMk cId="4160334470" sldId="257"/>
            <ac:graphicFrameMk id="5" creationId="{4EB21DE8-0B18-414C-8C60-40CB4F55CB1B}"/>
          </ac:graphicFrameMkLst>
        </pc:graphicFrameChg>
      </pc:sldChg>
      <pc:sldChg chg="modSp mod ord">
        <pc:chgData name="Park, Daeshik" userId="7dab75c4-b421-4f4a-bd2f-216ec39e9b7f" providerId="ADAL" clId="{34C08C5F-A94F-46D9-A941-8E2F3CCC51CE}" dt="2021-05-08T02:57:33.784" v="5425"/>
        <pc:sldMkLst>
          <pc:docMk/>
          <pc:sldMk cId="2160083375" sldId="258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160083375" sldId="258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8T02:04:56.173" v="5148" actId="255"/>
          <ac:spMkLst>
            <pc:docMk/>
            <pc:sldMk cId="2160083375" sldId="258"/>
            <ac:spMk id="3" creationId="{437F44A9-F270-4944-98A6-DC60539F2383}"/>
          </ac:spMkLst>
        </pc:spChg>
      </pc:sldChg>
      <pc:sldChg chg="addSp delSp modSp mod ord setBg delDesignElem">
        <pc:chgData name="Park, Daeshik" userId="7dab75c4-b421-4f4a-bd2f-216ec39e9b7f" providerId="ADAL" clId="{34C08C5F-A94F-46D9-A941-8E2F3CCC51CE}" dt="2021-05-08T02:57:33.784" v="5425"/>
        <pc:sldMkLst>
          <pc:docMk/>
          <pc:sldMk cId="2957200584" sldId="259"/>
        </pc:sldMkLst>
        <pc:spChg chg="mod">
          <ac:chgData name="Park, Daeshik" userId="7dab75c4-b421-4f4a-bd2f-216ec39e9b7f" providerId="ADAL" clId="{34C08C5F-A94F-46D9-A941-8E2F3CCC51CE}" dt="2021-05-05T03:29:44.756" v="4227" actId="113"/>
          <ac:spMkLst>
            <pc:docMk/>
            <pc:sldMk cId="2957200584" sldId="259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6:46:01.151" v="699"/>
          <ac:spMkLst>
            <pc:docMk/>
            <pc:sldMk cId="2957200584" sldId="259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04T20:26:42.378" v="2326" actId="255"/>
          <ac:spMkLst>
            <pc:docMk/>
            <pc:sldMk cId="2957200584" sldId="259"/>
            <ac:spMk id="8" creationId="{1285BB40-A3CC-42E9-AA34-7F2B26343585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3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5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7" creationId="{7DE3414B-B032-4710-A468-D3285E38C5FF}"/>
          </ac:spMkLst>
        </pc:spChg>
        <pc:picChg chg="add mod">
          <ac:chgData name="Park, Daeshik" userId="7dab75c4-b421-4f4a-bd2f-216ec39e9b7f" providerId="ADAL" clId="{34C08C5F-A94F-46D9-A941-8E2F3CCC51CE}" dt="2021-05-04T16:40:22.646" v="1748" actId="14100"/>
          <ac:picMkLst>
            <pc:docMk/>
            <pc:sldMk cId="2957200584" sldId="259"/>
            <ac:picMk id="4" creationId="{131C675B-93C2-471C-8098-47324A6AEF79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09T20:44:08.532" v="5909" actId="14100"/>
        <pc:sldMkLst>
          <pc:docMk/>
          <pc:sldMk cId="2101780775" sldId="260"/>
        </pc:sldMkLst>
        <pc:spChg chg="mod">
          <ac:chgData name="Park, Daeshik" userId="7dab75c4-b421-4f4a-bd2f-216ec39e9b7f" providerId="ADAL" clId="{34C08C5F-A94F-46D9-A941-8E2F3CCC51CE}" dt="2021-05-08T02:25:40.083" v="5274" actId="26606"/>
          <ac:spMkLst>
            <pc:docMk/>
            <pc:sldMk cId="2101780775" sldId="260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3:31:27.924" v="0"/>
          <ac:spMkLst>
            <pc:docMk/>
            <pc:sldMk cId="2101780775" sldId="260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8:53:19.284" v="1209"/>
          <ac:spMkLst>
            <pc:docMk/>
            <pc:sldMk cId="2101780775" sldId="260"/>
            <ac:spMk id="5" creationId="{A21DC1A3-7197-49CB-8CB9-729B9FF8EB17}"/>
          </ac:spMkLst>
        </pc:spChg>
        <pc:spChg chg="add mod">
          <ac:chgData name="Park, Daeshik" userId="7dab75c4-b421-4f4a-bd2f-216ec39e9b7f" providerId="ADAL" clId="{34C08C5F-A94F-46D9-A941-8E2F3CCC51CE}" dt="2021-05-08T02:25:40.083" v="5274" actId="26606"/>
          <ac:spMkLst>
            <pc:docMk/>
            <pc:sldMk cId="2101780775" sldId="260"/>
            <ac:spMk id="8" creationId="{89196DE2-EA0E-43F6-A5F0-3819C6F46884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3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5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7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19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20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21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2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3" creationId="{93262980-E907-4930-9E6E-3DC2025CE757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5" creationId="{AFD53EBD-B361-45AD-8ABF-9270B20B4AFE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7" creationId="{DA1A4CE7-6399-4B37-ACE2-CFC4B4077B51}"/>
          </ac:spMkLst>
        </pc:spChg>
        <pc:spChg chg="add del">
          <ac:chgData name="Park, Daeshik" userId="7dab75c4-b421-4f4a-bd2f-216ec39e9b7f" providerId="ADAL" clId="{34C08C5F-A94F-46D9-A941-8E2F3CCC51CE}" dt="2021-05-08T02:25:23.153" v="5272" actId="26606"/>
          <ac:spMkLst>
            <pc:docMk/>
            <pc:sldMk cId="2101780775" sldId="260"/>
            <ac:spMk id="28" creationId="{23C7736A-5A08-4021-9AB6-390DFF506AA8}"/>
          </ac:spMkLst>
        </pc:spChg>
        <pc:spChg chg="add del">
          <ac:chgData name="Park, Daeshik" userId="7dab75c4-b421-4f4a-bd2f-216ec39e9b7f" providerId="ADAL" clId="{34C08C5F-A94F-46D9-A941-8E2F3CCC51CE}" dt="2021-05-08T02:25:23.153" v="5272" actId="26606"/>
          <ac:spMkLst>
            <pc:docMk/>
            <pc:sldMk cId="2101780775" sldId="260"/>
            <ac:spMk id="29" creationId="{433DF4D3-8A35-461A-ABE0-F56B78A1371F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2" creationId="{93262980-E907-4930-9E6E-3DC2025CE757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4" creationId="{AFD53EBD-B361-45AD-8ABF-9270B20B4AFE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6" creationId="{DA1A4CE7-6399-4B37-ACE2-CFC4B4077B51}"/>
          </ac:spMkLst>
        </pc:spChg>
        <pc:picChg chg="add mod ord modCrop">
          <ac:chgData name="Park, Daeshik" userId="7dab75c4-b421-4f4a-bd2f-216ec39e9b7f" providerId="ADAL" clId="{34C08C5F-A94F-46D9-A941-8E2F3CCC51CE}" dt="2021-05-09T20:44:08.532" v="5909" actId="14100"/>
          <ac:picMkLst>
            <pc:docMk/>
            <pc:sldMk cId="2101780775" sldId="260"/>
            <ac:picMk id="4" creationId="{F202B274-8477-42EC-A961-B92FB17EE534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10T03:33:54.128" v="5994" actId="20577"/>
        <pc:sldMkLst>
          <pc:docMk/>
          <pc:sldMk cId="2711732247" sldId="261"/>
        </pc:sldMkLst>
        <pc:spChg chg="mod">
          <ac:chgData name="Park, Daeshik" userId="7dab75c4-b421-4f4a-bd2f-216ec39e9b7f" providerId="ADAL" clId="{34C08C5F-A94F-46D9-A941-8E2F3CCC51CE}" dt="2021-05-05T03:29:36.161" v="4226" actId="113"/>
          <ac:spMkLst>
            <pc:docMk/>
            <pc:sldMk cId="2711732247" sldId="261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4:03:15.941" v="308" actId="931"/>
          <ac:spMkLst>
            <pc:docMk/>
            <pc:sldMk cId="2711732247" sldId="261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10T03:33:54.128" v="5994" actId="20577"/>
          <ac:spMkLst>
            <pc:docMk/>
            <pc:sldMk cId="2711732247" sldId="261"/>
            <ac:spMk id="7" creationId="{6A4960CC-2917-4268-B787-2AFAEDD42A12}"/>
          </ac:spMkLst>
        </pc:spChg>
        <pc:spChg chg="add del">
          <ac:chgData name="Park, Daeshik" userId="7dab75c4-b421-4f4a-bd2f-216ec39e9b7f" providerId="ADAL" clId="{34C08C5F-A94F-46D9-A941-8E2F3CCC51CE}" dt="2021-05-03T14:04:49.060" v="318" actId="26606"/>
          <ac:spMkLst>
            <pc:docMk/>
            <pc:sldMk cId="2711732247" sldId="261"/>
            <ac:spMk id="9" creationId="{60F4900E-0C24-4E8C-BC6E-8CC072AD1C77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6" creationId="{7DE3414B-B032-4710-A468-D3285E38C5FF}"/>
          </ac:spMkLst>
        </pc:spChg>
        <pc:picChg chg="add mod modCrop">
          <ac:chgData name="Park, Daeshik" userId="7dab75c4-b421-4f4a-bd2f-216ec39e9b7f" providerId="ADAL" clId="{34C08C5F-A94F-46D9-A941-8E2F3CCC51CE}" dt="2021-05-09T20:44:31.588" v="5911" actId="14100"/>
          <ac:picMkLst>
            <pc:docMk/>
            <pc:sldMk cId="2711732247" sldId="261"/>
            <ac:picMk id="5" creationId="{2A108D67-0D99-4158-A130-D5EDD0C02325}"/>
          </ac:picMkLst>
        </pc:picChg>
      </pc:sldChg>
      <pc:sldChg chg="addSp delSp modSp mod ord setBg">
        <pc:chgData name="Park, Daeshik" userId="7dab75c4-b421-4f4a-bd2f-216ec39e9b7f" providerId="ADAL" clId="{34C08C5F-A94F-46D9-A941-8E2F3CCC51CE}" dt="2021-05-08T02:57:33.784" v="5425"/>
        <pc:sldMkLst>
          <pc:docMk/>
          <pc:sldMk cId="190416626" sldId="262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90416626" sldId="262"/>
            <ac:spMk id="2" creationId="{67ED9692-0518-4EFB-A438-5345EEE3E9D6}"/>
          </ac:spMkLst>
        </pc:spChg>
        <pc:spChg chg="add del">
          <ac:chgData name="Park, Daeshik" userId="7dab75c4-b421-4f4a-bd2f-216ec39e9b7f" providerId="ADAL" clId="{34C08C5F-A94F-46D9-A941-8E2F3CCC51CE}" dt="2021-05-03T17:45:58.732" v="1016" actId="931"/>
          <ac:spMkLst>
            <pc:docMk/>
            <pc:sldMk cId="190416626" sldId="262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7:47:04.356" v="1020" actId="931"/>
          <ac:spMkLst>
            <pc:docMk/>
            <pc:sldMk cId="190416626" sldId="262"/>
            <ac:spMk id="8" creationId="{CDD16C4F-D015-42F1-81AE-61E7F07932A9}"/>
          </ac:spMkLst>
        </pc:spChg>
        <pc:spChg chg="add del mod">
          <ac:chgData name="Park, Daeshik" userId="7dab75c4-b421-4f4a-bd2f-216ec39e9b7f" providerId="ADAL" clId="{34C08C5F-A94F-46D9-A941-8E2F3CCC51CE}" dt="2021-05-03T17:51:33.212" v="1071" actId="931"/>
          <ac:spMkLst>
            <pc:docMk/>
            <pc:sldMk cId="190416626" sldId="262"/>
            <ac:spMk id="12" creationId="{C39B5344-B19D-4C14-B5B1-D44113A70219}"/>
          </ac:spMkLst>
        </pc:spChg>
        <pc:spChg chg="add del">
          <ac:chgData name="Park, Daeshik" userId="7dab75c4-b421-4f4a-bd2f-216ec39e9b7f" providerId="ADAL" clId="{34C08C5F-A94F-46D9-A941-8E2F3CCC51CE}" dt="2021-05-03T17:47:18.388" v="1022" actId="26606"/>
          <ac:spMkLst>
            <pc:docMk/>
            <pc:sldMk cId="190416626" sldId="262"/>
            <ac:spMk id="14" creationId="{4FCB5FD5-A4B9-45F8-9173-868FF571EFA9}"/>
          </ac:spMkLst>
        </pc:spChg>
        <pc:picChg chg="add del mod">
          <ac:chgData name="Park, Daeshik" userId="7dab75c4-b421-4f4a-bd2f-216ec39e9b7f" providerId="ADAL" clId="{34C08C5F-A94F-46D9-A941-8E2F3CCC51CE}" dt="2021-05-03T17:44:47.992" v="1015"/>
          <ac:picMkLst>
            <pc:docMk/>
            <pc:sldMk cId="190416626" sldId="262"/>
            <ac:picMk id="4" creationId="{F52A8192-FE6F-4163-8110-6311467FE189}"/>
          </ac:picMkLst>
        </pc:picChg>
        <pc:picChg chg="add del mod">
          <ac:chgData name="Park, Daeshik" userId="7dab75c4-b421-4f4a-bd2f-216ec39e9b7f" providerId="ADAL" clId="{34C08C5F-A94F-46D9-A941-8E2F3CCC51CE}" dt="2021-05-03T17:46:59.845" v="1019" actId="478"/>
          <ac:picMkLst>
            <pc:docMk/>
            <pc:sldMk cId="190416626" sldId="262"/>
            <ac:picMk id="6" creationId="{47A0E13A-EBE6-4A39-94CB-D0A1AB2E7FAE}"/>
          </ac:picMkLst>
        </pc:picChg>
        <pc:picChg chg="add del mod">
          <ac:chgData name="Park, Daeshik" userId="7dab75c4-b421-4f4a-bd2f-216ec39e9b7f" providerId="ADAL" clId="{34C08C5F-A94F-46D9-A941-8E2F3CCC51CE}" dt="2021-05-03T17:51:28.337" v="1070" actId="478"/>
          <ac:picMkLst>
            <pc:docMk/>
            <pc:sldMk cId="190416626" sldId="262"/>
            <ac:picMk id="10" creationId="{3EF96835-5EEF-4324-B84F-533F760EEAB4}"/>
          </ac:picMkLst>
        </pc:picChg>
        <pc:picChg chg="add mod">
          <ac:chgData name="Park, Daeshik" userId="7dab75c4-b421-4f4a-bd2f-216ec39e9b7f" providerId="ADAL" clId="{34C08C5F-A94F-46D9-A941-8E2F3CCC51CE}" dt="2021-05-05T03:24:59.309" v="4211" actId="14100"/>
          <ac:picMkLst>
            <pc:docMk/>
            <pc:sldMk cId="190416626" sldId="262"/>
            <ac:picMk id="15" creationId="{0AD764AC-3394-427F-A173-D63E6E7F83C3}"/>
          </ac:picMkLst>
        </pc:picChg>
      </pc:sldChg>
      <pc:sldChg chg="addSp delSp modSp mod">
        <pc:chgData name="Park, Daeshik" userId="7dab75c4-b421-4f4a-bd2f-216ec39e9b7f" providerId="ADAL" clId="{34C08C5F-A94F-46D9-A941-8E2F3CCC51CE}" dt="2021-05-09T20:54:02.436" v="5950" actId="14100"/>
        <pc:sldMkLst>
          <pc:docMk/>
          <pc:sldMk cId="4008870002" sldId="263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08870002" sldId="263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06:56.581" v="1092" actId="931"/>
          <ac:spMkLst>
            <pc:docMk/>
            <pc:sldMk cId="4008870002" sldId="263"/>
            <ac:spMk id="3" creationId="{437F44A9-F270-4944-98A6-DC60539F2383}"/>
          </ac:spMkLst>
        </pc:spChg>
        <pc:picChg chg="add mod">
          <ac:chgData name="Park, Daeshik" userId="7dab75c4-b421-4f4a-bd2f-216ec39e9b7f" providerId="ADAL" clId="{34C08C5F-A94F-46D9-A941-8E2F3CCC51CE}" dt="2021-05-09T20:54:02.436" v="5950" actId="14100"/>
          <ac:picMkLst>
            <pc:docMk/>
            <pc:sldMk cId="4008870002" sldId="263"/>
            <ac:picMk id="5" creationId="{F56CE401-4359-41E9-A6F1-6D68597D564F}"/>
          </ac:picMkLst>
        </pc:picChg>
      </pc:sldChg>
      <pc:sldChg chg="addSp delSp modSp mod">
        <pc:chgData name="Park, Daeshik" userId="7dab75c4-b421-4f4a-bd2f-216ec39e9b7f" providerId="ADAL" clId="{34C08C5F-A94F-46D9-A941-8E2F3CCC51CE}" dt="2021-05-09T20:55:45.510" v="5951" actId="14100"/>
        <pc:sldMkLst>
          <pc:docMk/>
          <pc:sldMk cId="4217895026" sldId="264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217895026" sldId="264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2:03:12.931" v="3026" actId="931"/>
          <ac:spMkLst>
            <pc:docMk/>
            <pc:sldMk cId="4217895026" sldId="264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5T02:04:31.019" v="3030" actId="931"/>
          <ac:spMkLst>
            <pc:docMk/>
            <pc:sldMk cId="4217895026" sldId="264"/>
            <ac:spMk id="7" creationId="{B3C2C4D7-73FA-4B32-8FCC-362093BF7653}"/>
          </ac:spMkLst>
        </pc:spChg>
        <pc:spChg chg="add del mod">
          <ac:chgData name="Park, Daeshik" userId="7dab75c4-b421-4f4a-bd2f-216ec39e9b7f" providerId="ADAL" clId="{34C08C5F-A94F-46D9-A941-8E2F3CCC51CE}" dt="2021-05-05T02:05:46.406" v="3038" actId="931"/>
          <ac:spMkLst>
            <pc:docMk/>
            <pc:sldMk cId="4217895026" sldId="264"/>
            <ac:spMk id="10" creationId="{0EA4C048-5809-4A70-A983-4094FA43690C}"/>
          </ac:spMkLst>
        </pc:spChg>
        <pc:spChg chg="add del mod">
          <ac:chgData name="Park, Daeshik" userId="7dab75c4-b421-4f4a-bd2f-216ec39e9b7f" providerId="ADAL" clId="{34C08C5F-A94F-46D9-A941-8E2F3CCC51CE}" dt="2021-05-05T02:05:35.189" v="3035" actId="931"/>
          <ac:spMkLst>
            <pc:docMk/>
            <pc:sldMk cId="4217895026" sldId="264"/>
            <ac:spMk id="12" creationId="{8EB22102-4B74-448B-8ECB-29A6D1E29665}"/>
          </ac:spMkLst>
        </pc:spChg>
        <pc:spChg chg="add del mod">
          <ac:chgData name="Park, Daeshik" userId="7dab75c4-b421-4f4a-bd2f-216ec39e9b7f" providerId="ADAL" clId="{34C08C5F-A94F-46D9-A941-8E2F3CCC51CE}" dt="2021-05-05T02:06:09.873" v="3042"/>
          <ac:spMkLst>
            <pc:docMk/>
            <pc:sldMk cId="4217895026" sldId="264"/>
            <ac:spMk id="17" creationId="{F4B643B6-019B-4DB2-AB48-28139506D80A}"/>
          </ac:spMkLst>
        </pc:spChg>
        <pc:spChg chg="add del mod">
          <ac:chgData name="Park, Daeshik" userId="7dab75c4-b421-4f4a-bd2f-216ec39e9b7f" providerId="ADAL" clId="{34C08C5F-A94F-46D9-A941-8E2F3CCC51CE}" dt="2021-05-05T02:06:09.873" v="3042"/>
          <ac:spMkLst>
            <pc:docMk/>
            <pc:sldMk cId="4217895026" sldId="264"/>
            <ac:spMk id="18" creationId="{D6ED2186-563D-42A0-9019-28047CB659ED}"/>
          </ac:spMkLst>
        </pc:spChg>
        <pc:spChg chg="add del mod">
          <ac:chgData name="Park, Daeshik" userId="7dab75c4-b421-4f4a-bd2f-216ec39e9b7f" providerId="ADAL" clId="{34C08C5F-A94F-46D9-A941-8E2F3CCC51CE}" dt="2021-05-05T02:27:28.394" v="3720" actId="931"/>
          <ac:spMkLst>
            <pc:docMk/>
            <pc:sldMk cId="4217895026" sldId="264"/>
            <ac:spMk id="20" creationId="{EB827FAD-3E58-469A-B43A-6545AC49E511}"/>
          </ac:spMkLst>
        </pc:spChg>
        <pc:spChg chg="add del mod">
          <ac:chgData name="Park, Daeshik" userId="7dab75c4-b421-4f4a-bd2f-216ec39e9b7f" providerId="ADAL" clId="{34C08C5F-A94F-46D9-A941-8E2F3CCC51CE}" dt="2021-05-05T02:27:44.832" v="3723"/>
          <ac:spMkLst>
            <pc:docMk/>
            <pc:sldMk cId="4217895026" sldId="264"/>
            <ac:spMk id="22" creationId="{4C13FA73-BD57-47B7-8DBF-AD4A11F49DFA}"/>
          </ac:spMkLst>
        </pc:spChg>
        <pc:picChg chg="add del mod">
          <ac:chgData name="Park, Daeshik" userId="7dab75c4-b421-4f4a-bd2f-216ec39e9b7f" providerId="ADAL" clId="{34C08C5F-A94F-46D9-A941-8E2F3CCC51CE}" dt="2021-05-05T02:04:18.158" v="3029" actId="478"/>
          <ac:picMkLst>
            <pc:docMk/>
            <pc:sldMk cId="4217895026" sldId="264"/>
            <ac:picMk id="5" creationId="{F5145D0A-204E-47EC-9B67-4730DF6F95B9}"/>
          </ac:picMkLst>
        </pc:picChg>
        <pc:picChg chg="add del mod">
          <ac:chgData name="Park, Daeshik" userId="7dab75c4-b421-4f4a-bd2f-216ec39e9b7f" providerId="ADAL" clId="{34C08C5F-A94F-46D9-A941-8E2F3CCC51CE}" dt="2021-05-05T02:05:29.696" v="3034" actId="478"/>
          <ac:picMkLst>
            <pc:docMk/>
            <pc:sldMk cId="4217895026" sldId="264"/>
            <ac:picMk id="9" creationId="{E7F1A185-9655-426B-8150-20E375E697F5}"/>
          </ac:picMkLst>
        </pc:picChg>
        <pc:picChg chg="add del mod">
          <ac:chgData name="Park, Daeshik" userId="7dab75c4-b421-4f4a-bd2f-216ec39e9b7f" providerId="ADAL" clId="{34C08C5F-A94F-46D9-A941-8E2F3CCC51CE}" dt="2021-05-05T02:24:44.776" v="3675" actId="478"/>
          <ac:picMkLst>
            <pc:docMk/>
            <pc:sldMk cId="4217895026" sldId="264"/>
            <ac:picMk id="14" creationId="{AD668120-F7E4-4E7A-9A74-2D28AE96190E}"/>
          </ac:picMkLst>
        </pc:picChg>
        <pc:picChg chg="add del mod">
          <ac:chgData name="Park, Daeshik" userId="7dab75c4-b421-4f4a-bd2f-216ec39e9b7f" providerId="ADAL" clId="{34C08C5F-A94F-46D9-A941-8E2F3CCC51CE}" dt="2021-05-05T02:24:47.379" v="3676" actId="478"/>
          <ac:picMkLst>
            <pc:docMk/>
            <pc:sldMk cId="4217895026" sldId="264"/>
            <ac:picMk id="16" creationId="{901652BB-9430-431E-B37C-2C96165CFDBF}"/>
          </ac:picMkLst>
        </pc:picChg>
        <pc:picChg chg="add mod modCrop">
          <ac:chgData name="Park, Daeshik" userId="7dab75c4-b421-4f4a-bd2f-216ec39e9b7f" providerId="ADAL" clId="{34C08C5F-A94F-46D9-A941-8E2F3CCC51CE}" dt="2021-05-09T20:55:45.510" v="5951" actId="14100"/>
          <ac:picMkLst>
            <pc:docMk/>
            <pc:sldMk cId="4217895026" sldId="264"/>
            <ac:picMk id="24" creationId="{63B7C2A7-D909-4937-BE48-F68628D029C9}"/>
          </ac:picMkLst>
        </pc:picChg>
      </pc:sldChg>
      <pc:sldChg chg="modSp add del">
        <pc:chgData name="Park, Daeshik" userId="7dab75c4-b421-4f4a-bd2f-216ec39e9b7f" providerId="ADAL" clId="{34C08C5F-A94F-46D9-A941-8E2F3CCC51CE}" dt="2021-05-05T03:37:01.517" v="4279" actId="47"/>
        <pc:sldMkLst>
          <pc:docMk/>
          <pc:sldMk cId="1525724537" sldId="265"/>
        </pc:sldMkLst>
        <pc:spChg chg="mod">
          <ac:chgData name="Park, Daeshik" userId="7dab75c4-b421-4f4a-bd2f-216ec39e9b7f" providerId="ADAL" clId="{34C08C5F-A94F-46D9-A941-8E2F3CCC51CE}" dt="2021-05-04T16:49:32.882" v="1769"/>
          <ac:spMkLst>
            <pc:docMk/>
            <pc:sldMk cId="1525724537" sldId="265"/>
            <ac:spMk id="2" creationId="{67ED9692-0518-4EFB-A438-5345EEE3E9D6}"/>
          </ac:spMkLst>
        </pc:spChg>
      </pc:sldChg>
      <pc:sldChg chg="addSp delSp modSp add mod ord">
        <pc:chgData name="Park, Daeshik" userId="7dab75c4-b421-4f4a-bd2f-216ec39e9b7f" providerId="ADAL" clId="{34C08C5F-A94F-46D9-A941-8E2F3CCC51CE}" dt="2021-05-08T02:57:33.784" v="5425"/>
        <pc:sldMkLst>
          <pc:docMk/>
          <pc:sldMk cId="306026689" sldId="266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306026689" sldId="266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18:17.655" v="1128" actId="931"/>
          <ac:spMkLst>
            <pc:docMk/>
            <pc:sldMk cId="306026689" sldId="266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8:23:07.321" v="1134" actId="931"/>
          <ac:spMkLst>
            <pc:docMk/>
            <pc:sldMk cId="306026689" sldId="266"/>
            <ac:spMk id="7" creationId="{2C3D62D6-C9DD-43D5-941A-3DAE4968AE69}"/>
          </ac:spMkLst>
        </pc:spChg>
        <pc:spChg chg="add del mod">
          <ac:chgData name="Park, Daeshik" userId="7dab75c4-b421-4f4a-bd2f-216ec39e9b7f" providerId="ADAL" clId="{34C08C5F-A94F-46D9-A941-8E2F3CCC51CE}" dt="2021-05-03T18:23:17.410" v="1138" actId="931"/>
          <ac:spMkLst>
            <pc:docMk/>
            <pc:sldMk cId="306026689" sldId="266"/>
            <ac:spMk id="11" creationId="{58BDA12E-DEBC-4B92-96EC-6A5D04E87B51}"/>
          </ac:spMkLst>
        </pc:spChg>
        <pc:picChg chg="add del mod">
          <ac:chgData name="Park, Daeshik" userId="7dab75c4-b421-4f4a-bd2f-216ec39e9b7f" providerId="ADAL" clId="{34C08C5F-A94F-46D9-A941-8E2F3CCC51CE}" dt="2021-05-03T18:19:04.962" v="1133" actId="478"/>
          <ac:picMkLst>
            <pc:docMk/>
            <pc:sldMk cId="306026689" sldId="266"/>
            <ac:picMk id="5" creationId="{E9CD137D-BF79-4C1E-ACA7-5AF39D396D74}"/>
          </ac:picMkLst>
        </pc:picChg>
        <pc:picChg chg="add del mod">
          <ac:chgData name="Park, Daeshik" userId="7dab75c4-b421-4f4a-bd2f-216ec39e9b7f" providerId="ADAL" clId="{34C08C5F-A94F-46D9-A941-8E2F3CCC51CE}" dt="2021-05-03T18:23:10.861" v="1137" actId="478"/>
          <ac:picMkLst>
            <pc:docMk/>
            <pc:sldMk cId="306026689" sldId="266"/>
            <ac:picMk id="9" creationId="{4CCE9BBF-9E33-4F11-8C02-647F0120F9EB}"/>
          </ac:picMkLst>
        </pc:picChg>
        <pc:picChg chg="add mod modCrop">
          <ac:chgData name="Park, Daeshik" userId="7dab75c4-b421-4f4a-bd2f-216ec39e9b7f" providerId="ADAL" clId="{34C08C5F-A94F-46D9-A941-8E2F3CCC51CE}" dt="2021-05-05T03:26:27.284" v="4217" actId="14100"/>
          <ac:picMkLst>
            <pc:docMk/>
            <pc:sldMk cId="306026689" sldId="266"/>
            <ac:picMk id="13" creationId="{5640FF25-EA01-490D-9C3C-8CFDE828E54D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8T02:57:33.784" v="5425"/>
        <pc:sldMkLst>
          <pc:docMk/>
          <pc:sldMk cId="1359303213" sldId="267"/>
        </pc:sldMkLst>
        <pc:spChg chg="mod">
          <ac:chgData name="Park, Daeshik" userId="7dab75c4-b421-4f4a-bd2f-216ec39e9b7f" providerId="ADAL" clId="{34C08C5F-A94F-46D9-A941-8E2F3CCC51CE}" dt="2021-05-05T03:33:12.780" v="4267" actId="113"/>
          <ac:spMkLst>
            <pc:docMk/>
            <pc:sldMk cId="1359303213" sldId="267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23:44:03.643" v="2359" actId="931"/>
          <ac:spMkLst>
            <pc:docMk/>
            <pc:sldMk cId="1359303213" sldId="267"/>
            <ac:spMk id="3" creationId="{437F44A9-F270-4944-98A6-DC60539F2383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7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8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9" creationId="{21EE4221-B733-4C54-9AD4-24A35A492CF8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10" creationId="{4A108AC7-8F1F-4FCF-A19F-906925A661DD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11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2" creationId="{B2EC7880-C5D9-40A8-A6B0-3198AD07AD1B}"/>
          </ac:spMkLst>
        </pc:spChg>
        <pc:spChg chg="add del mod">
          <ac:chgData name="Park, Daeshik" userId="7dab75c4-b421-4f4a-bd2f-216ec39e9b7f" providerId="ADAL" clId="{34C08C5F-A94F-46D9-A941-8E2F3CCC51CE}" dt="2021-05-04T23:48:23.140" v="2373" actId="931"/>
          <ac:spMkLst>
            <pc:docMk/>
            <pc:sldMk cId="1359303213" sldId="267"/>
            <ac:spMk id="13" creationId="{0DEB17A6-96C1-4F9D-9E82-4423C0E3BE22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18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19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20" creationId="{888BCD03-1A0F-498F-8755-3FAB3E36A4CD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21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2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3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5" creationId="{21EE4221-B733-4C54-9AD4-24A35A492CF8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7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8" creationId="{7D9439D6-DEAD-4CEB-A61B-BE3D64D1B598}"/>
          </ac:spMkLst>
        </pc:spChg>
        <pc:spChg chg="add mod">
          <ac:chgData name="Park, Daeshik" userId="7dab75c4-b421-4f4a-bd2f-216ec39e9b7f" providerId="ADAL" clId="{34C08C5F-A94F-46D9-A941-8E2F3CCC51CE}" dt="2021-05-05T14:39:29.494" v="4364" actId="20577"/>
          <ac:spMkLst>
            <pc:docMk/>
            <pc:sldMk cId="1359303213" sldId="267"/>
            <ac:spMk id="29" creationId="{62F46D86-6524-49D0-975E-957C65C5D649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4" creationId="{E491B121-12B5-4977-A064-636AB0B9B0BD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6" creationId="{2ED05F70-AB3E-4472-B26B-EFE6A5A59BC8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8" creationId="{21F6BE39-9E37-45F0-B10C-92305CFB7C77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3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5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7" creationId="{7D9439D6-DEAD-4CEB-A61B-BE3D64D1B598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2" creationId="{E491B121-12B5-4977-A064-636AB0B9B0BD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4" creationId="{2ED05F70-AB3E-4472-B26B-EFE6A5A59BC8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6" creationId="{21F6BE39-9E37-45F0-B10C-92305CFB7C77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1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3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5" creationId="{7D9439D6-DEAD-4CEB-A61B-BE3D64D1B598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0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2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4" creationId="{7D9439D6-DEAD-4CEB-A61B-BE3D64D1B598}"/>
          </ac:spMkLst>
        </pc:spChg>
        <pc:picChg chg="add del mod">
          <ac:chgData name="Park, Daeshik" userId="7dab75c4-b421-4f4a-bd2f-216ec39e9b7f" providerId="ADAL" clId="{34C08C5F-A94F-46D9-A941-8E2F3CCC51CE}" dt="2021-05-04T23:48:19.809" v="2372" actId="478"/>
          <ac:picMkLst>
            <pc:docMk/>
            <pc:sldMk cId="1359303213" sldId="267"/>
            <ac:picMk id="5" creationId="{D0951106-6B7D-47D7-95E5-77E0440CF077}"/>
          </ac:picMkLst>
        </pc:picChg>
        <pc:picChg chg="add del mod">
          <ac:chgData name="Park, Daeshik" userId="7dab75c4-b421-4f4a-bd2f-216ec39e9b7f" providerId="ADAL" clId="{34C08C5F-A94F-46D9-A941-8E2F3CCC51CE}" dt="2021-05-05T00:18:12.548" v="2914" actId="478"/>
          <ac:picMkLst>
            <pc:docMk/>
            <pc:sldMk cId="1359303213" sldId="267"/>
            <ac:picMk id="17" creationId="{CA0E2565-C4F1-4783-A327-EAAD8B242739}"/>
          </ac:picMkLst>
        </pc:picChg>
        <pc:picChg chg="add mod">
          <ac:chgData name="Park, Daeshik" userId="7dab75c4-b421-4f4a-bd2f-216ec39e9b7f" providerId="ADAL" clId="{34C08C5F-A94F-46D9-A941-8E2F3CCC51CE}" dt="2021-05-05T14:34:39.981" v="4360" actId="14100"/>
          <ac:picMkLst>
            <pc:docMk/>
            <pc:sldMk cId="1359303213" sldId="267"/>
            <ac:picMk id="31" creationId="{7FBCC9D8-D9AA-4F6C-A000-47E07F63B636}"/>
          </ac:picMkLst>
        </pc:picChg>
      </pc:sldChg>
      <pc:sldChg chg="addSp delSp modSp add mod setBg delDesignElem">
        <pc:chgData name="Park, Daeshik" userId="7dab75c4-b421-4f4a-bd2f-216ec39e9b7f" providerId="ADAL" clId="{34C08C5F-A94F-46D9-A941-8E2F3CCC51CE}" dt="2021-05-09T20:46:58.156" v="5917" actId="14100"/>
        <pc:sldMkLst>
          <pc:docMk/>
          <pc:sldMk cId="2984973931" sldId="268"/>
        </pc:sldMkLst>
        <pc:spChg chg="mod">
          <ac:chgData name="Park, Daeshik" userId="7dab75c4-b421-4f4a-bd2f-216ec39e9b7f" providerId="ADAL" clId="{34C08C5F-A94F-46D9-A941-8E2F3CCC51CE}" dt="2021-05-05T03:30:33.221" v="4235" actId="113"/>
          <ac:spMkLst>
            <pc:docMk/>
            <pc:sldMk cId="2984973931" sldId="268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20:10:44.758" v="1618" actId="931"/>
          <ac:spMkLst>
            <pc:docMk/>
            <pc:sldMk cId="2984973931" sldId="268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23:17:26.556" v="1678" actId="931"/>
          <ac:spMkLst>
            <pc:docMk/>
            <pc:sldMk cId="2984973931" sldId="268"/>
            <ac:spMk id="7" creationId="{C95D8D34-BFE1-415A-9B1A-96B27228BD97}"/>
          </ac:spMkLst>
        </pc:spChg>
        <pc:spChg chg="add del mod">
          <ac:chgData name="Park, Daeshik" userId="7dab75c4-b421-4f4a-bd2f-216ec39e9b7f" providerId="ADAL" clId="{34C08C5F-A94F-46D9-A941-8E2F3CCC51CE}" dt="2021-05-04T15:03:42.868" v="1682"/>
          <ac:spMkLst>
            <pc:docMk/>
            <pc:sldMk cId="2984973931" sldId="268"/>
            <ac:spMk id="10" creationId="{E885B101-B627-47EE-ABDE-2082EC11BB89}"/>
          </ac:spMkLst>
        </pc:spChg>
        <pc:spChg chg="add del mod">
          <ac:chgData name="Park, Daeshik" userId="7dab75c4-b421-4f4a-bd2f-216ec39e9b7f" providerId="ADAL" clId="{34C08C5F-A94F-46D9-A941-8E2F3CCC51CE}" dt="2021-05-04T15:04:12.783" v="1684"/>
          <ac:spMkLst>
            <pc:docMk/>
            <pc:sldMk cId="2984973931" sldId="268"/>
            <ac:spMk id="11" creationId="{B3CE9838-361A-4C8B-B9D6-89670CDE3C4C}"/>
          </ac:spMkLst>
        </pc:spChg>
        <pc:spChg chg="add del mod">
          <ac:chgData name="Park, Daeshik" userId="7dab75c4-b421-4f4a-bd2f-216ec39e9b7f" providerId="ADAL" clId="{34C08C5F-A94F-46D9-A941-8E2F3CCC51CE}" dt="2021-05-04T16:26:03.387" v="1693" actId="931"/>
          <ac:spMkLst>
            <pc:docMk/>
            <pc:sldMk cId="2984973931" sldId="268"/>
            <ac:spMk id="13" creationId="{A230CE02-CDE0-4A89-9A36-5F017EE0C377}"/>
          </ac:spMkLst>
        </pc:spChg>
        <pc:spChg chg="add mod">
          <ac:chgData name="Park, Daeshik" userId="7dab75c4-b421-4f4a-bd2f-216ec39e9b7f" providerId="ADAL" clId="{34C08C5F-A94F-46D9-A941-8E2F3CCC51CE}" dt="2021-05-05T14:23:48.389" v="4326" actId="20577"/>
          <ac:spMkLst>
            <pc:docMk/>
            <pc:sldMk cId="2984973931" sldId="268"/>
            <ac:spMk id="17" creationId="{89A337A5-BFFE-4FD4-95C1-951AB2697CD5}"/>
          </ac:spMkLst>
        </pc:spChg>
        <pc:spChg chg="add del">
          <ac:chgData name="Park, Daeshik" userId="7dab75c4-b421-4f4a-bd2f-216ec39e9b7f" providerId="ADAL" clId="{34C08C5F-A94F-46D9-A941-8E2F3CCC51CE}" dt="2021-05-04T16:27:36.978" v="1697" actId="26606"/>
          <ac:spMkLst>
            <pc:docMk/>
            <pc:sldMk cId="2984973931" sldId="268"/>
            <ac:spMk id="19" creationId="{0DC26E70-E844-440D-BD6E-4B3CFDCDDE14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6" creationId="{7DE3414B-B032-4710-A468-D3285E38C5FF}"/>
          </ac:spMkLst>
        </pc:spChg>
        <pc:picChg chg="add del mod">
          <ac:chgData name="Park, Daeshik" userId="7dab75c4-b421-4f4a-bd2f-216ec39e9b7f" providerId="ADAL" clId="{34C08C5F-A94F-46D9-A941-8E2F3CCC51CE}" dt="2021-05-03T23:17:21.517" v="1677" actId="478"/>
          <ac:picMkLst>
            <pc:docMk/>
            <pc:sldMk cId="2984973931" sldId="268"/>
            <ac:picMk id="5" creationId="{83BC207E-1DD9-484B-BAB1-F6458868C176}"/>
          </ac:picMkLst>
        </pc:picChg>
        <pc:picChg chg="add del mod">
          <ac:chgData name="Park, Daeshik" userId="7dab75c4-b421-4f4a-bd2f-216ec39e9b7f" providerId="ADAL" clId="{34C08C5F-A94F-46D9-A941-8E2F3CCC51CE}" dt="2021-05-04T16:25:59.441" v="1692" actId="478"/>
          <ac:picMkLst>
            <pc:docMk/>
            <pc:sldMk cId="2984973931" sldId="268"/>
            <ac:picMk id="9" creationId="{B1DD3094-28F3-41B4-AA6C-611FB38EFBEE}"/>
          </ac:picMkLst>
        </pc:picChg>
        <pc:picChg chg="add mod">
          <ac:chgData name="Park, Daeshik" userId="7dab75c4-b421-4f4a-bd2f-216ec39e9b7f" providerId="ADAL" clId="{34C08C5F-A94F-46D9-A941-8E2F3CCC51CE}" dt="2021-05-09T20:46:58.156" v="5917" actId="14100"/>
          <ac:picMkLst>
            <pc:docMk/>
            <pc:sldMk cId="2984973931" sldId="268"/>
            <ac:picMk id="15" creationId="{3DC19960-0CF8-4272-A77D-0216D8C3C602}"/>
          </ac:picMkLst>
        </pc:picChg>
      </pc:sldChg>
      <pc:sldChg chg="addSp delSp modSp add mod setBg delDesignElem">
        <pc:chgData name="Park, Daeshik" userId="7dab75c4-b421-4f4a-bd2f-216ec39e9b7f" providerId="ADAL" clId="{34C08C5F-A94F-46D9-A941-8E2F3CCC51CE}" dt="2021-05-10T18:41:22.721" v="6128" actId="27636"/>
        <pc:sldMkLst>
          <pc:docMk/>
          <pc:sldMk cId="4025089408" sldId="269"/>
        </pc:sldMkLst>
        <pc:spChg chg="mod">
          <ac:chgData name="Park, Daeshik" userId="7dab75c4-b421-4f4a-bd2f-216ec39e9b7f" providerId="ADAL" clId="{34C08C5F-A94F-46D9-A941-8E2F3CCC51CE}" dt="2021-05-05T03:30:22.770" v="4233" actId="113"/>
          <ac:spMkLst>
            <pc:docMk/>
            <pc:sldMk cId="4025089408" sldId="269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44:53.116" v="1180" actId="931"/>
          <ac:spMkLst>
            <pc:docMk/>
            <pc:sldMk cId="4025089408" sldId="269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9:01:08.863" v="1246"/>
          <ac:spMkLst>
            <pc:docMk/>
            <pc:sldMk cId="4025089408" sldId="269"/>
            <ac:spMk id="7" creationId="{0AA90B72-845C-4322-8CF4-B1AD4D73925E}"/>
          </ac:spMkLst>
        </pc:spChg>
        <pc:spChg chg="add del mod">
          <ac:chgData name="Park, Daeshik" userId="7dab75c4-b421-4f4a-bd2f-216ec39e9b7f" providerId="ADAL" clId="{34C08C5F-A94F-46D9-A941-8E2F3CCC51CE}" dt="2021-05-03T19:00:41.819" v="1239"/>
          <ac:spMkLst>
            <pc:docMk/>
            <pc:sldMk cId="4025089408" sldId="269"/>
            <ac:spMk id="10" creationId="{ADDAF447-257A-4ABE-B52B-4157B1140D0D}"/>
          </ac:spMkLst>
        </pc:spChg>
        <pc:spChg chg="add del mod">
          <ac:chgData name="Park, Daeshik" userId="7dab75c4-b421-4f4a-bd2f-216ec39e9b7f" providerId="ADAL" clId="{34C08C5F-A94F-46D9-A941-8E2F3CCC51CE}" dt="2021-05-03T18:50:25.647" v="1201"/>
          <ac:spMkLst>
            <pc:docMk/>
            <pc:sldMk cId="4025089408" sldId="269"/>
            <ac:spMk id="13" creationId="{A02AC32F-421A-4F69-AE6B-1182BB3A72FC}"/>
          </ac:spMkLst>
        </pc:spChg>
        <pc:spChg chg="add del mod">
          <ac:chgData name="Park, Daeshik" userId="7dab75c4-b421-4f4a-bd2f-216ec39e9b7f" providerId="ADAL" clId="{34C08C5F-A94F-46D9-A941-8E2F3CCC51CE}" dt="2021-05-03T18:50:25.647" v="1201"/>
          <ac:spMkLst>
            <pc:docMk/>
            <pc:sldMk cId="4025089408" sldId="269"/>
            <ac:spMk id="14" creationId="{D6788E27-8DD4-46EA-9490-42438CEC061C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16" creationId="{2BE27E0D-2DF0-44D4-9794-88DC745CA26B}"/>
          </ac:spMkLst>
        </pc:spChg>
        <pc:spChg chg="add del mod">
          <ac:chgData name="Park, Daeshik" userId="7dab75c4-b421-4f4a-bd2f-216ec39e9b7f" providerId="ADAL" clId="{34C08C5F-A94F-46D9-A941-8E2F3CCC51CE}" dt="2021-05-03T19:00:35.148" v="1228" actId="478"/>
          <ac:spMkLst>
            <pc:docMk/>
            <pc:sldMk cId="4025089408" sldId="269"/>
            <ac:spMk id="32" creationId="{CA4BCC58-EABC-480C-ACF4-66C23F1A1679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47" creationId="{A84F153B-2093-4171-BD2D-1631695C9B80}"/>
          </ac:spMkLst>
        </pc:spChg>
        <pc:spChg chg="add del mod">
          <ac:chgData name="Park, Daeshik" userId="7dab75c4-b421-4f4a-bd2f-216ec39e9b7f" providerId="ADAL" clId="{34C08C5F-A94F-46D9-A941-8E2F3CCC51CE}" dt="2021-05-03T19:00:34.316" v="1227" actId="478"/>
          <ac:spMkLst>
            <pc:docMk/>
            <pc:sldMk cId="4025089408" sldId="269"/>
            <ac:spMk id="48" creationId="{42EEB844-AC6E-4C5A-B455-767BEF0D46C2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49" creationId="{99499096-7355-478E-8CCB-A47EA1B7970A}"/>
          </ac:spMkLst>
        </pc:spChg>
        <pc:spChg chg="add del mod">
          <ac:chgData name="Park, Daeshik" userId="7dab75c4-b421-4f4a-bd2f-216ec39e9b7f" providerId="ADAL" clId="{34C08C5F-A94F-46D9-A941-8E2F3CCC51CE}" dt="2021-05-03T19:14:10.114" v="1256"/>
          <ac:spMkLst>
            <pc:docMk/>
            <pc:sldMk cId="4025089408" sldId="269"/>
            <ac:spMk id="50" creationId="{F632F761-A27F-432C-B7AE-F2EDEBD61F58}"/>
          </ac:spMkLst>
        </pc:spChg>
        <pc:spChg chg="add del mod">
          <ac:chgData name="Park, Daeshik" userId="7dab75c4-b421-4f4a-bd2f-216ec39e9b7f" providerId="ADAL" clId="{34C08C5F-A94F-46D9-A941-8E2F3CCC51CE}" dt="2021-05-03T19:01:53.922" v="1247" actId="931"/>
          <ac:spMkLst>
            <pc:docMk/>
            <pc:sldMk cId="4025089408" sldId="269"/>
            <ac:spMk id="51" creationId="{231AFB01-2C73-429B-A444-DD131456ABEC}"/>
          </ac:spMkLst>
        </pc:spChg>
        <pc:spChg chg="add del mod">
          <ac:chgData name="Park, Daeshik" userId="7dab75c4-b421-4f4a-bd2f-216ec39e9b7f" providerId="ADAL" clId="{34C08C5F-A94F-46D9-A941-8E2F3CCC51CE}" dt="2021-05-03T19:14:10.114" v="1256"/>
          <ac:spMkLst>
            <pc:docMk/>
            <pc:sldMk cId="4025089408" sldId="269"/>
            <ac:spMk id="52" creationId="{E95FFAC5-F36D-4D22-8745-A941A720DF47}"/>
          </ac:spMkLst>
        </pc:spChg>
        <pc:spChg chg="add del mod">
          <ac:chgData name="Park, Daeshik" userId="7dab75c4-b421-4f4a-bd2f-216ec39e9b7f" providerId="ADAL" clId="{34C08C5F-A94F-46D9-A941-8E2F3CCC51CE}" dt="2021-05-03T19:02:05.738" v="1250" actId="931"/>
          <ac:spMkLst>
            <pc:docMk/>
            <pc:sldMk cId="4025089408" sldId="269"/>
            <ac:spMk id="53" creationId="{A3D4FE80-793F-44B3-954C-01ECF80A7D9A}"/>
          </ac:spMkLst>
        </pc:spChg>
        <pc:spChg chg="add mod">
          <ac:chgData name="Park, Daeshik" userId="7dab75c4-b421-4f4a-bd2f-216ec39e9b7f" providerId="ADAL" clId="{34C08C5F-A94F-46D9-A941-8E2F3CCC51CE}" dt="2021-05-10T18:41:22.721" v="6128" actId="27636"/>
          <ac:spMkLst>
            <pc:docMk/>
            <pc:sldMk cId="4025089408" sldId="269"/>
            <ac:spMk id="60" creationId="{DA63FF69-4125-4E3B-9592-F4521237710C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3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5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7" creationId="{A886A0E9-8E0D-490C-95F7-B0BF969E14D8}"/>
          </ac:spMkLst>
        </pc:spChg>
        <pc:spChg chg="add del">
          <ac:chgData name="Park, Daeshik" userId="7dab75c4-b421-4f4a-bd2f-216ec39e9b7f" providerId="ADAL" clId="{34C08C5F-A94F-46D9-A941-8E2F3CCC51CE}" dt="2021-05-03T19:20:24.734" v="1287" actId="26606"/>
          <ac:spMkLst>
            <pc:docMk/>
            <pc:sldMk cId="4025089408" sldId="269"/>
            <ac:spMk id="101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3T19:20:24.734" v="1287" actId="26606"/>
          <ac:spMkLst>
            <pc:docMk/>
            <pc:sldMk cId="4025089408" sldId="269"/>
            <ac:spMk id="102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4T16:51:26.538" v="1770" actId="26606"/>
          <ac:spMkLst>
            <pc:docMk/>
            <pc:sldMk cId="4025089408" sldId="269"/>
            <ac:spMk id="106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4T16:51:26.538" v="1770" actId="26606"/>
          <ac:spMkLst>
            <pc:docMk/>
            <pc:sldMk cId="4025089408" sldId="269"/>
            <ac:spMk id="107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11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25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39" creationId="{B5898079-081F-4617-AC6B-4290266737B3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0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41" creationId="{BB829EC8-5B3D-469E-942E-5E6E569E5C9B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2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43" creationId="{55D72A3F-A083-4502-838A-2C32C980026F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4" creationId="{B5898079-081F-4617-AC6B-4290266737B3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6" creationId="{BB829EC8-5B3D-469E-942E-5E6E569E5C9B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8" creationId="{55D72A3F-A083-4502-838A-2C32C980026F}"/>
          </ac:spMkLst>
        </pc:spChg>
        <pc:grpChg chg="add del">
          <ac:chgData name="Park, Daeshik" userId="7dab75c4-b421-4f4a-bd2f-216ec39e9b7f" providerId="ADAL" clId="{34C08C5F-A94F-46D9-A941-8E2F3CCC51CE}" dt="2021-05-03T19:00:13.127" v="1224" actId="26606"/>
          <ac:grpSpMkLst>
            <pc:docMk/>
            <pc:sldMk cId="4025089408" sldId="269"/>
            <ac:grpSpMk id="1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00:13.127" v="1224" actId="26606"/>
          <ac:grpSpMkLst>
            <pc:docMk/>
            <pc:sldMk cId="4025089408" sldId="269"/>
            <ac:grpSpMk id="33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3T19:20:21.929" v="1285" actId="26606"/>
          <ac:grpSpMkLst>
            <pc:docMk/>
            <pc:sldMk cId="4025089408" sldId="269"/>
            <ac:grpSpMk id="65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20:21.929" v="1285" actId="26606"/>
          <ac:grpSpMkLst>
            <pc:docMk/>
            <pc:sldMk cId="4025089408" sldId="269"/>
            <ac:grpSpMk id="79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3T19:20:24.734" v="1287" actId="26606"/>
          <ac:grpSpMkLst>
            <pc:docMk/>
            <pc:sldMk cId="4025089408" sldId="269"/>
            <ac:grpSpMk id="9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20:24.734" v="1287" actId="26606"/>
          <ac:grpSpMkLst>
            <pc:docMk/>
            <pc:sldMk cId="4025089408" sldId="269"/>
            <ac:grpSpMk id="10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4T16:51:26.538" v="1770" actId="26606"/>
          <ac:grpSpMkLst>
            <pc:docMk/>
            <pc:sldMk cId="4025089408" sldId="269"/>
            <ac:grpSpMk id="104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4T16:51:26.538" v="1770" actId="26606"/>
          <ac:grpSpMkLst>
            <pc:docMk/>
            <pc:sldMk cId="4025089408" sldId="269"/>
            <ac:grpSpMk id="105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4025089408" sldId="269"/>
            <ac:grpSpMk id="10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4025089408" sldId="269"/>
            <ac:grpSpMk id="11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4T16:45:45.350" v="1752" actId="26606"/>
          <ac:grpSpMkLst>
            <pc:docMk/>
            <pc:sldMk cId="4025089408" sldId="269"/>
            <ac:grpSpMk id="112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4T16:45:45.350" v="1752" actId="26606"/>
          <ac:grpSpMkLst>
            <pc:docMk/>
            <pc:sldMk cId="4025089408" sldId="269"/>
            <ac:grpSpMk id="126" creationId="{BC9C8D0D-644B-4B97-B83C-CC8E64361D44}"/>
          </ac:grpSpMkLst>
        </pc:grpChg>
        <pc:picChg chg="add del mod">
          <ac:chgData name="Park, Daeshik" userId="7dab75c4-b421-4f4a-bd2f-216ec39e9b7f" providerId="ADAL" clId="{34C08C5F-A94F-46D9-A941-8E2F3CCC51CE}" dt="2021-05-03T18:47:46.705" v="1188" actId="478"/>
          <ac:picMkLst>
            <pc:docMk/>
            <pc:sldMk cId="4025089408" sldId="269"/>
            <ac:picMk id="5" creationId="{D6498905-A0AB-4263-94A1-907B80A619B8}"/>
          </ac:picMkLst>
        </pc:picChg>
        <pc:picChg chg="add del mod">
          <ac:chgData name="Park, Daeshik" userId="7dab75c4-b421-4f4a-bd2f-216ec39e9b7f" providerId="ADAL" clId="{34C08C5F-A94F-46D9-A941-8E2F3CCC51CE}" dt="2021-05-03T19:00:44.903" v="1245" actId="931"/>
          <ac:picMkLst>
            <pc:docMk/>
            <pc:sldMk cId="4025089408" sldId="269"/>
            <ac:picMk id="9" creationId="{5FCCE469-463F-45B9-9C1C-BD08B50B4A8C}"/>
          </ac:picMkLst>
        </pc:picChg>
        <pc:picChg chg="add del mod">
          <ac:chgData name="Park, Daeshik" userId="7dab75c4-b421-4f4a-bd2f-216ec39e9b7f" providerId="ADAL" clId="{34C08C5F-A94F-46D9-A941-8E2F3CCC51CE}" dt="2021-05-03T19:00:41.243" v="1238" actId="931"/>
          <ac:picMkLst>
            <pc:docMk/>
            <pc:sldMk cId="4025089408" sldId="269"/>
            <ac:picMk id="12" creationId="{313B33D7-057D-4FEE-BE7D-3FC4B18E108F}"/>
          </ac:picMkLst>
        </pc:picChg>
        <pc:picChg chg="add del mod">
          <ac:chgData name="Park, Daeshik" userId="7dab75c4-b421-4f4a-bd2f-216ec39e9b7f" providerId="ADAL" clId="{34C08C5F-A94F-46D9-A941-8E2F3CCC51CE}" dt="2021-05-03T19:00:12.208" v="1223" actId="931"/>
          <ac:picMkLst>
            <pc:docMk/>
            <pc:sldMk cId="4025089408" sldId="269"/>
            <ac:picMk id="17" creationId="{6E86623A-7FF2-4E15-8536-1B07ED983DEA}"/>
          </ac:picMkLst>
        </pc:picChg>
        <pc:picChg chg="add mod ord modCrop">
          <ac:chgData name="Park, Daeshik" userId="7dab75c4-b421-4f4a-bd2f-216ec39e9b7f" providerId="ADAL" clId="{34C08C5F-A94F-46D9-A941-8E2F3CCC51CE}" dt="2021-05-09T20:53:40.915" v="5948" actId="14100"/>
          <ac:picMkLst>
            <pc:docMk/>
            <pc:sldMk cId="4025089408" sldId="269"/>
            <ac:picMk id="57" creationId="{CDC1305A-5716-45AE-B77C-503F7E7DC47B}"/>
          </ac:picMkLst>
        </pc:picChg>
        <pc:picChg chg="add del mod modCrop">
          <ac:chgData name="Park, Daeshik" userId="7dab75c4-b421-4f4a-bd2f-216ec39e9b7f" providerId="ADAL" clId="{34C08C5F-A94F-46D9-A941-8E2F3CCC51CE}" dt="2021-05-09T20:53:45.207" v="5949" actId="14100"/>
          <ac:picMkLst>
            <pc:docMk/>
            <pc:sldMk cId="4025089408" sldId="269"/>
            <ac:picMk id="59" creationId="{040A54EE-4331-4545-9BD6-A829440FC5A0}"/>
          </ac:picMkLst>
        </pc:picChg>
      </pc:sldChg>
      <pc:sldChg chg="modSp add del">
        <pc:chgData name="Park, Daeshik" userId="7dab75c4-b421-4f4a-bd2f-216ec39e9b7f" providerId="ADAL" clId="{34C08C5F-A94F-46D9-A941-8E2F3CCC51CE}" dt="2021-05-05T03:37:02.340" v="4280" actId="47"/>
        <pc:sldMkLst>
          <pc:docMk/>
          <pc:sldMk cId="1387063283" sldId="270"/>
        </pc:sldMkLst>
        <pc:spChg chg="mod">
          <ac:chgData name="Park, Daeshik" userId="7dab75c4-b421-4f4a-bd2f-216ec39e9b7f" providerId="ADAL" clId="{34C08C5F-A94F-46D9-A941-8E2F3CCC51CE}" dt="2021-05-04T16:49:32.882" v="1769"/>
          <ac:spMkLst>
            <pc:docMk/>
            <pc:sldMk cId="1387063283" sldId="270"/>
            <ac:spMk id="2" creationId="{67ED9692-0518-4EFB-A438-5345EEE3E9D6}"/>
          </ac:spMkLst>
        </pc:spChg>
      </pc:sldChg>
      <pc:sldChg chg="addSp delSp modSp add del mod setBg">
        <pc:chgData name="Park, Daeshik" userId="7dab75c4-b421-4f4a-bd2f-216ec39e9b7f" providerId="ADAL" clId="{34C08C5F-A94F-46D9-A941-8E2F3CCC51CE}" dt="2021-05-05T00:33:03.670" v="2950" actId="47"/>
        <pc:sldMkLst>
          <pc:docMk/>
          <pc:sldMk cId="733407148" sldId="271"/>
        </pc:sldMkLst>
        <pc:spChg chg="mo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0:29:54.712" v="2941" actId="931"/>
          <ac:spMkLst>
            <pc:docMk/>
            <pc:sldMk cId="733407148" sldId="271"/>
            <ac:spMk id="3" creationId="{437F44A9-F270-4944-98A6-DC60539F2383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9" creationId="{59C50052-2CBC-4663-8BF2-896C1098B161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2" creationId="{1EDD21E1-BAF0-4314-AB31-82ECB8AC9EA9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4" creationId="{FDC8619C-F25D-468E-95FA-2A2151D7DDD2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6" creationId="{7D9439D6-DEAD-4CEB-A61B-BE3D64D1B598}"/>
          </ac:spMkLst>
        </pc:spChg>
        <pc:picChg chg="add mod">
          <ac:chgData name="Park, Daeshik" userId="7dab75c4-b421-4f4a-bd2f-216ec39e9b7f" providerId="ADAL" clId="{34C08C5F-A94F-46D9-A941-8E2F3CCC51CE}" dt="2021-05-05T00:30:22.292" v="2945" actId="14100"/>
          <ac:picMkLst>
            <pc:docMk/>
            <pc:sldMk cId="733407148" sldId="271"/>
            <ac:picMk id="5" creationId="{8F89E7CC-C174-4F2B-86E1-3B2609697B3C}"/>
          </ac:picMkLst>
        </pc:picChg>
      </pc:sldChg>
      <pc:sldChg chg="addSp delSp modSp add mod">
        <pc:chgData name="Park, Daeshik" userId="7dab75c4-b421-4f4a-bd2f-216ec39e9b7f" providerId="ADAL" clId="{34C08C5F-A94F-46D9-A941-8E2F3CCC51CE}" dt="2021-05-09T21:00:55.493" v="5976" actId="255"/>
        <pc:sldMkLst>
          <pc:docMk/>
          <pc:sldMk cId="1517158164" sldId="272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517158164" sldId="272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16:58:42.926" v="1782" actId="931"/>
          <ac:spMkLst>
            <pc:docMk/>
            <pc:sldMk cId="1517158164" sldId="272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4T17:08:20.527" v="1792" actId="931"/>
          <ac:spMkLst>
            <pc:docMk/>
            <pc:sldMk cId="1517158164" sldId="272"/>
            <ac:spMk id="6" creationId="{7661A614-58CE-4F8D-BB9B-8DE046A73067}"/>
          </ac:spMkLst>
        </pc:spChg>
        <pc:spChg chg="add mod">
          <ac:chgData name="Park, Daeshik" userId="7dab75c4-b421-4f4a-bd2f-216ec39e9b7f" providerId="ADAL" clId="{34C08C5F-A94F-46D9-A941-8E2F3CCC51CE}" dt="2021-05-09T21:00:55.493" v="5976" actId="255"/>
          <ac:spMkLst>
            <pc:docMk/>
            <pc:sldMk cId="1517158164" sldId="272"/>
            <ac:spMk id="9" creationId="{CE5EF91D-9275-467E-B2A8-AA591B0204A7}"/>
          </ac:spMkLst>
        </pc:spChg>
        <pc:spChg chg="add mod">
          <ac:chgData name="Park, Daeshik" userId="7dab75c4-b421-4f4a-bd2f-216ec39e9b7f" providerId="ADAL" clId="{34C08C5F-A94F-46D9-A941-8E2F3CCC51CE}" dt="2021-05-05T14:32:31.800" v="4352" actId="1076"/>
          <ac:spMkLst>
            <pc:docMk/>
            <pc:sldMk cId="1517158164" sldId="272"/>
            <ac:spMk id="10" creationId="{C5727099-BD76-4295-8666-C1DC3B2A6324}"/>
          </ac:spMkLst>
        </pc:spChg>
        <pc:picChg chg="add mod modCrop">
          <ac:chgData name="Park, Daeshik" userId="7dab75c4-b421-4f4a-bd2f-216ec39e9b7f" providerId="ADAL" clId="{34C08C5F-A94F-46D9-A941-8E2F3CCC51CE}" dt="2021-05-09T20:53:02.251" v="5943" actId="14100"/>
          <ac:picMkLst>
            <pc:docMk/>
            <pc:sldMk cId="1517158164" sldId="272"/>
            <ac:picMk id="5" creationId="{D3B30A5A-9755-49A4-8095-03A0610E834A}"/>
          </ac:picMkLst>
        </pc:picChg>
        <pc:picChg chg="add mod modCrop">
          <ac:chgData name="Park, Daeshik" userId="7dab75c4-b421-4f4a-bd2f-216ec39e9b7f" providerId="ADAL" clId="{34C08C5F-A94F-46D9-A941-8E2F3CCC51CE}" dt="2021-05-09T20:53:05.789" v="5944" actId="14100"/>
          <ac:picMkLst>
            <pc:docMk/>
            <pc:sldMk cId="1517158164" sldId="272"/>
            <ac:picMk id="8" creationId="{01D39F6D-8090-4646-839F-66155F88184D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9T20:53:18.865" v="5945" actId="14100"/>
        <pc:sldMkLst>
          <pc:docMk/>
          <pc:sldMk cId="2339335328" sldId="273"/>
        </pc:sldMkLst>
        <pc:spChg chg="mod">
          <ac:chgData name="Park, Daeshik" userId="7dab75c4-b421-4f4a-bd2f-216ec39e9b7f" providerId="ADAL" clId="{34C08C5F-A94F-46D9-A941-8E2F3CCC51CE}" dt="2021-05-05T03:30:28.109" v="4234" actId="113"/>
          <ac:spMkLst>
            <pc:docMk/>
            <pc:sldMk cId="2339335328" sldId="273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19:50:18.869" v="1910" actId="931"/>
          <ac:spMkLst>
            <pc:docMk/>
            <pc:sldMk cId="2339335328" sldId="273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04T20:28:14.333" v="2334" actId="255"/>
          <ac:spMkLst>
            <pc:docMk/>
            <pc:sldMk cId="2339335328" sldId="273"/>
            <ac:spMk id="9" creationId="{A9A6102D-E927-4672-9777-3D3D805F20F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6" creationId="{7DE3414B-B032-4710-A468-D3285E38C5FF}"/>
          </ac:spMkLst>
        </pc:spChg>
        <pc:picChg chg="add mod">
          <ac:chgData name="Park, Daeshik" userId="7dab75c4-b421-4f4a-bd2f-216ec39e9b7f" providerId="ADAL" clId="{34C08C5F-A94F-46D9-A941-8E2F3CCC51CE}" dt="2021-05-09T20:53:18.865" v="5945" actId="14100"/>
          <ac:picMkLst>
            <pc:docMk/>
            <pc:sldMk cId="2339335328" sldId="273"/>
            <ac:picMk id="5" creationId="{71DCE67B-275F-488C-81A7-60E0D6725387}"/>
          </ac:picMkLst>
        </pc:picChg>
      </pc:sldChg>
      <pc:sldChg chg="add del">
        <pc:chgData name="Park, Daeshik" userId="7dab75c4-b421-4f4a-bd2f-216ec39e9b7f" providerId="ADAL" clId="{34C08C5F-A94F-46D9-A941-8E2F3CCC51CE}" dt="2021-05-05T03:37:03.060" v="4281" actId="47"/>
        <pc:sldMkLst>
          <pc:docMk/>
          <pc:sldMk cId="2370856612" sldId="274"/>
        </pc:sldMkLst>
      </pc:sldChg>
      <pc:sldChg chg="modSp add mod">
        <pc:chgData name="Park, Daeshik" userId="7dab75c4-b421-4f4a-bd2f-216ec39e9b7f" providerId="ADAL" clId="{34C08C5F-A94F-46D9-A941-8E2F3CCC51CE}" dt="2021-05-08T02:57:33.784" v="5425"/>
        <pc:sldMkLst>
          <pc:docMk/>
          <pc:sldMk cId="2791109383" sldId="275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791109383" sldId="275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5T23:20:52.845" v="4951" actId="20577"/>
          <ac:spMkLst>
            <pc:docMk/>
            <pc:sldMk cId="2791109383" sldId="275"/>
            <ac:spMk id="3" creationId="{437F44A9-F270-4944-98A6-DC60539F2383}"/>
          </ac:spMkLst>
        </pc:spChg>
      </pc:sldChg>
      <pc:sldChg chg="modSp add mod">
        <pc:chgData name="Park, Daeshik" userId="7dab75c4-b421-4f4a-bd2f-216ec39e9b7f" providerId="ADAL" clId="{34C08C5F-A94F-46D9-A941-8E2F3CCC51CE}" dt="2021-05-09T20:56:52.131" v="5968" actId="20577"/>
        <pc:sldMkLst>
          <pc:docMk/>
          <pc:sldMk cId="1840923716" sldId="276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840923716" sldId="276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9T20:56:52.131" v="5968" actId="20577"/>
          <ac:spMkLst>
            <pc:docMk/>
            <pc:sldMk cId="1840923716" sldId="276"/>
            <ac:spMk id="3" creationId="{437F44A9-F270-4944-98A6-DC60539F2383}"/>
          </ac:spMkLst>
        </pc:spChg>
      </pc:sldChg>
      <pc:sldChg chg="addSp delSp modSp add mod setBg delDesignElem">
        <pc:chgData name="Park, Daeshik" userId="7dab75c4-b421-4f4a-bd2f-216ec39e9b7f" providerId="ADAL" clId="{34C08C5F-A94F-46D9-A941-8E2F3CCC51CE}" dt="2021-05-09T20:50:00.970" v="5932" actId="14100"/>
        <pc:sldMkLst>
          <pc:docMk/>
          <pc:sldMk cId="3747594842" sldId="277"/>
        </pc:sldMkLst>
        <pc:spChg chg="mod">
          <ac:chgData name="Park, Daeshik" userId="7dab75c4-b421-4f4a-bd2f-216ec39e9b7f" providerId="ADAL" clId="{34C08C5F-A94F-46D9-A941-8E2F3CCC51CE}" dt="2021-05-08T02:53:24.353" v="5404" actId="1076"/>
          <ac:spMkLst>
            <pc:docMk/>
            <pc:sldMk cId="3747594842" sldId="277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2:33:53.309" v="3771"/>
          <ac:spMkLst>
            <pc:docMk/>
            <pc:sldMk cId="3747594842" sldId="277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5T02:34:11.242" v="3772" actId="931"/>
          <ac:spMkLst>
            <pc:docMk/>
            <pc:sldMk cId="3747594842" sldId="277"/>
            <ac:spMk id="4" creationId="{30A38FF0-5D23-4773-B40C-4DF7BB11AC94}"/>
          </ac:spMkLst>
        </pc:spChg>
        <pc:spChg chg="add del mod">
          <ac:chgData name="Park, Daeshik" userId="7dab75c4-b421-4f4a-bd2f-216ec39e9b7f" providerId="ADAL" clId="{34C08C5F-A94F-46D9-A941-8E2F3CCC51CE}" dt="2021-05-05T02:34:19.688" v="3775" actId="931"/>
          <ac:spMkLst>
            <pc:docMk/>
            <pc:sldMk cId="3747594842" sldId="277"/>
            <ac:spMk id="5" creationId="{25580D41-0DD4-45C2-8542-CDEEA440D579}"/>
          </ac:spMkLst>
        </pc:spChg>
        <pc:spChg chg="add del">
          <ac:chgData name="Park, Daeshik" userId="7dab75c4-b421-4f4a-bd2f-216ec39e9b7f" providerId="ADAL" clId="{34C08C5F-A94F-46D9-A941-8E2F3CCC51CE}" dt="2021-05-05T02:38:38.305" v="3802" actId="931"/>
          <ac:spMkLst>
            <pc:docMk/>
            <pc:sldMk cId="3747594842" sldId="277"/>
            <ac:spMk id="13" creationId="{C0D30EB2-F8C9-4432-A7A4-E4C7F74742B1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4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6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8" creationId="{A7DA8593-5BA7-45F3-B447-37FB2B9F7E32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50" creationId="{035CBF17-C0BF-49C1-8FB7-B43A3545D81C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52" creationId="{F5147F3F-3E4A-4255-8C92-856618C47400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56" creationId="{759B825C-3106-4151-9BBC-EA76519FA62B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87" creationId="{57041BDD-619A-42E7-9D5B-D932A5FDFB44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89" creationId="{241A2EF5-5ECE-4EA6-A93F-1E2E86A896A8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3747594842" sldId="277"/>
            <ac:spMk id="109" creationId="{F6D9986E-2FC4-4377-B163-42766AD821A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3747594842" sldId="277"/>
            <ac:spMk id="110" creationId="{50807C25-453D-4A47-A22C-3AE0C4E0ED37}"/>
          </ac:spMkLst>
        </pc:spChg>
        <pc:spChg chg="add del">
          <ac:chgData name="Park, Daeshik" userId="7dab75c4-b421-4f4a-bd2f-216ec39e9b7f" providerId="ADAL" clId="{34C08C5F-A94F-46D9-A941-8E2F3CCC51CE}" dt="2021-05-05T02:40:14.171" v="3824" actId="931"/>
          <ac:spMkLst>
            <pc:docMk/>
            <pc:sldMk cId="3747594842" sldId="277"/>
            <ac:spMk id="111" creationId="{8A7C2B57-1227-470A-8DED-9E004F74A46A}"/>
          </ac:spMkLst>
        </pc:spChg>
        <pc:grpChg chg="add del">
          <ac:chgData name="Park, Daeshik" userId="7dab75c4-b421-4f4a-bd2f-216ec39e9b7f" providerId="ADAL" clId="{34C08C5F-A94F-46D9-A941-8E2F3CCC51CE}" dt="2021-05-05T02:40:02.910" v="3823" actId="26606"/>
          <ac:grpSpMkLst>
            <pc:docMk/>
            <pc:sldMk cId="3747594842" sldId="277"/>
            <ac:grpSpMk id="16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5T02:40:02.910" v="3823" actId="26606"/>
          <ac:grpSpMkLst>
            <pc:docMk/>
            <pc:sldMk cId="3747594842" sldId="277"/>
            <ac:grpSpMk id="3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3747594842" sldId="277"/>
            <ac:grpSpMk id="54" creationId="{5D1F2FD8-11FD-4495-9EFA-1D11D791D8C2}"/>
          </ac:grpSpMkLst>
        </pc:grpChg>
        <pc:grpChg chg="add del">
          <ac:chgData name="Park, Daeshik" userId="7dab75c4-b421-4f4a-bd2f-216ec39e9b7f" providerId="ADAL" clId="{34C08C5F-A94F-46D9-A941-8E2F3CCC51CE}" dt="2021-05-05T02:39:41.910" v="3822" actId="26606"/>
          <ac:grpSpMkLst>
            <pc:docMk/>
            <pc:sldMk cId="3747594842" sldId="277"/>
            <ac:grpSpMk id="59" creationId="{F2780DFF-3AF5-4F60-B2A3-AA766AD8B373}"/>
          </ac:grpSpMkLst>
        </pc:grpChg>
        <pc:grpChg chg="add del">
          <ac:chgData name="Park, Daeshik" userId="7dab75c4-b421-4f4a-bd2f-216ec39e9b7f" providerId="ADAL" clId="{34C08C5F-A94F-46D9-A941-8E2F3CCC51CE}" dt="2021-05-05T02:39:41.910" v="3822" actId="26606"/>
          <ac:grpSpMkLst>
            <pc:docMk/>
            <pc:sldMk cId="3747594842" sldId="277"/>
            <ac:grpSpMk id="73" creationId="{BDA041F5-FB91-4FE3-8309-30F32C6A483C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3747594842" sldId="277"/>
            <ac:grpSpMk id="96" creationId="{B87488CD-16CF-4BC7-BD9F-4F4EB13B0BC8}"/>
          </ac:grpSpMkLst>
        </pc:grpChg>
        <pc:picChg chg="add mod modCrop">
          <ac:chgData name="Park, Daeshik" userId="7dab75c4-b421-4f4a-bd2f-216ec39e9b7f" providerId="ADAL" clId="{34C08C5F-A94F-46D9-A941-8E2F3CCC51CE}" dt="2021-05-09T20:48:39.926" v="5923" actId="14100"/>
          <ac:picMkLst>
            <pc:docMk/>
            <pc:sldMk cId="3747594842" sldId="277"/>
            <ac:picMk id="7" creationId="{5E744C90-18DF-44F2-B229-B231E34546EF}"/>
          </ac:picMkLst>
        </pc:picChg>
        <pc:picChg chg="add mod ord modCrop">
          <ac:chgData name="Park, Daeshik" userId="7dab75c4-b421-4f4a-bd2f-216ec39e9b7f" providerId="ADAL" clId="{34C08C5F-A94F-46D9-A941-8E2F3CCC51CE}" dt="2021-05-09T20:48:47.041" v="5924" actId="14100"/>
          <ac:picMkLst>
            <pc:docMk/>
            <pc:sldMk cId="3747594842" sldId="277"/>
            <ac:picMk id="9" creationId="{893FAFFE-6DBB-45AA-A56C-80096C8B6D64}"/>
          </ac:picMkLst>
        </pc:picChg>
        <pc:picChg chg="add del mod">
          <ac:chgData name="Park, Daeshik" userId="7dab75c4-b421-4f4a-bd2f-216ec39e9b7f" providerId="ADAL" clId="{34C08C5F-A94F-46D9-A941-8E2F3CCC51CE}" dt="2021-05-05T02:35:18.202" v="3782" actId="478"/>
          <ac:picMkLst>
            <pc:docMk/>
            <pc:sldMk cId="3747594842" sldId="277"/>
            <ac:picMk id="10" creationId="{E7F24471-97AE-4066-BA6E-C3460AAF9255}"/>
          </ac:picMkLst>
        </pc:picChg>
        <pc:picChg chg="add del mod">
          <ac:chgData name="Park, Daeshik" userId="7dab75c4-b421-4f4a-bd2f-216ec39e9b7f" providerId="ADAL" clId="{34C08C5F-A94F-46D9-A941-8E2F3CCC51CE}" dt="2021-05-05T02:36:21.603" v="3787"/>
          <ac:picMkLst>
            <pc:docMk/>
            <pc:sldMk cId="3747594842" sldId="277"/>
            <ac:picMk id="12" creationId="{48D54139-8273-4485-9364-D835CF0AF5F1}"/>
          </ac:picMkLst>
        </pc:picChg>
        <pc:picChg chg="add mod modCrop">
          <ac:chgData name="Park, Daeshik" userId="7dab75c4-b421-4f4a-bd2f-216ec39e9b7f" providerId="ADAL" clId="{34C08C5F-A94F-46D9-A941-8E2F3CCC51CE}" dt="2021-05-09T20:49:55.863" v="5931" actId="14100"/>
          <ac:picMkLst>
            <pc:docMk/>
            <pc:sldMk cId="3747594842" sldId="277"/>
            <ac:picMk id="15" creationId="{34735D94-BB3D-4A62-90CF-53F4BE896354}"/>
          </ac:picMkLst>
        </pc:picChg>
        <pc:picChg chg="add del mod">
          <ac:chgData name="Park, Daeshik" userId="7dab75c4-b421-4f4a-bd2f-216ec39e9b7f" providerId="ADAL" clId="{34C08C5F-A94F-46D9-A941-8E2F3CCC51CE}" dt="2021-05-05T02:39:41.092" v="3821" actId="931"/>
          <ac:picMkLst>
            <pc:docMk/>
            <pc:sldMk cId="3747594842" sldId="277"/>
            <ac:picMk id="43" creationId="{0DF0CD8D-3D40-43FB-9836-C82ECC44845F}"/>
          </ac:picMkLst>
        </pc:picChg>
        <pc:picChg chg="add mod modCrop">
          <ac:chgData name="Park, Daeshik" userId="7dab75c4-b421-4f4a-bd2f-216ec39e9b7f" providerId="ADAL" clId="{34C08C5F-A94F-46D9-A941-8E2F3CCC51CE}" dt="2021-05-09T20:50:00.970" v="5932" actId="14100"/>
          <ac:picMkLst>
            <pc:docMk/>
            <pc:sldMk cId="3747594842" sldId="277"/>
            <ac:picMk id="47" creationId="{183AD5D2-BC3C-412D-B5D3-0C7CEC8233A8}"/>
          </ac:picMkLst>
        </pc:picChg>
      </pc:sldChg>
      <pc:sldChg chg="modSp add mod ord">
        <pc:chgData name="Park, Daeshik" userId="7dab75c4-b421-4f4a-bd2f-216ec39e9b7f" providerId="ADAL" clId="{34C08C5F-A94F-46D9-A941-8E2F3CCC51CE}" dt="2021-05-10T14:08:17.759" v="6009" actId="20577"/>
        <pc:sldMkLst>
          <pc:docMk/>
          <pc:sldMk cId="3685838313" sldId="278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3685838313" sldId="278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10T14:08:17.759" v="6009" actId="20577"/>
          <ac:spMkLst>
            <pc:docMk/>
            <pc:sldMk cId="3685838313" sldId="278"/>
            <ac:spMk id="3" creationId="{437F44A9-F270-4944-98A6-DC60539F2383}"/>
          </ac:spMkLst>
        </pc:spChg>
      </pc:sldChg>
      <pc:sldChg chg="addSp delSp modSp add mod ord">
        <pc:chgData name="Park, Daeshik" userId="7dab75c4-b421-4f4a-bd2f-216ec39e9b7f" providerId="ADAL" clId="{34C08C5F-A94F-46D9-A941-8E2F3CCC51CE}" dt="2021-05-09T20:57:30.905" v="5969" actId="14100"/>
        <pc:sldMkLst>
          <pc:docMk/>
          <pc:sldMk cId="2782016898" sldId="279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782016898" sldId="279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2:54:17.039" v="3955" actId="931"/>
          <ac:spMkLst>
            <pc:docMk/>
            <pc:sldMk cId="2782016898" sldId="279"/>
            <ac:spMk id="4" creationId="{86AF939C-327A-4A0A-8D21-C0B0C9154B35}"/>
          </ac:spMkLst>
        </pc:spChg>
        <pc:picChg chg="add mod modCrop">
          <ac:chgData name="Park, Daeshik" userId="7dab75c4-b421-4f4a-bd2f-216ec39e9b7f" providerId="ADAL" clId="{34C08C5F-A94F-46D9-A941-8E2F3CCC51CE}" dt="2021-05-09T20:57:30.905" v="5969" actId="14100"/>
          <ac:picMkLst>
            <pc:docMk/>
            <pc:sldMk cId="2782016898" sldId="279"/>
            <ac:picMk id="6" creationId="{8F410776-79D0-4A47-85E9-7212ED9BC53B}"/>
          </ac:picMkLst>
        </pc:picChg>
        <pc:picChg chg="del">
          <ac:chgData name="Park, Daeshik" userId="7dab75c4-b421-4f4a-bd2f-216ec39e9b7f" providerId="ADAL" clId="{34C08C5F-A94F-46D9-A941-8E2F3CCC51CE}" dt="2021-05-05T02:53:59.879" v="3954" actId="478"/>
          <ac:picMkLst>
            <pc:docMk/>
            <pc:sldMk cId="2782016898" sldId="279"/>
            <ac:picMk id="24" creationId="{63B7C2A7-D909-4937-BE48-F68628D029C9}"/>
          </ac:picMkLst>
        </pc:picChg>
      </pc:sldChg>
      <pc:sldChg chg="addSp delSp modSp add mod ord">
        <pc:chgData name="Park, Daeshik" userId="7dab75c4-b421-4f4a-bd2f-216ec39e9b7f" providerId="ADAL" clId="{34C08C5F-A94F-46D9-A941-8E2F3CCC51CE}" dt="2021-05-09T20:50:20.339" v="5934" actId="14100"/>
        <pc:sldMkLst>
          <pc:docMk/>
          <pc:sldMk cId="4053487713" sldId="280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53487713" sldId="280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2:57:51.056" v="3988" actId="931"/>
          <ac:spMkLst>
            <pc:docMk/>
            <pc:sldMk cId="4053487713" sldId="280"/>
            <ac:spMk id="4" creationId="{58DBF249-087A-42FD-8490-9006897B3A5D}"/>
          </ac:spMkLst>
        </pc:spChg>
        <pc:picChg chg="add mod modCrop">
          <ac:chgData name="Park, Daeshik" userId="7dab75c4-b421-4f4a-bd2f-216ec39e9b7f" providerId="ADAL" clId="{34C08C5F-A94F-46D9-A941-8E2F3CCC51CE}" dt="2021-05-09T20:50:20.339" v="5934" actId="14100"/>
          <ac:picMkLst>
            <pc:docMk/>
            <pc:sldMk cId="4053487713" sldId="280"/>
            <ac:picMk id="6" creationId="{4CF9DA21-B0C4-4434-8D97-024A063F718F}"/>
          </ac:picMkLst>
        </pc:picChg>
        <pc:picChg chg="del">
          <ac:chgData name="Park, Daeshik" userId="7dab75c4-b421-4f4a-bd2f-216ec39e9b7f" providerId="ADAL" clId="{34C08C5F-A94F-46D9-A941-8E2F3CCC51CE}" dt="2021-05-05T02:56:59.649" v="3987" actId="478"/>
          <ac:picMkLst>
            <pc:docMk/>
            <pc:sldMk cId="4053487713" sldId="280"/>
            <ac:picMk id="24" creationId="{63B7C2A7-D909-4937-BE48-F68628D029C9}"/>
          </ac:picMkLst>
        </pc:picChg>
      </pc:sldChg>
      <pc:sldChg chg="addSp delSp modSp add mod">
        <pc:chgData name="Park, Daeshik" userId="7dab75c4-b421-4f4a-bd2f-216ec39e9b7f" providerId="ADAL" clId="{34C08C5F-A94F-46D9-A941-8E2F3CCC51CE}" dt="2021-05-09T20:50:50.717" v="5938" actId="14100"/>
        <pc:sldMkLst>
          <pc:docMk/>
          <pc:sldMk cId="1103633970" sldId="281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103633970" sldId="281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3:00:36.695" v="4022"/>
          <ac:spMkLst>
            <pc:docMk/>
            <pc:sldMk cId="1103633970" sldId="281"/>
            <ac:spMk id="4" creationId="{661ABEF1-E508-47A5-A96B-720C95306221}"/>
          </ac:spMkLst>
        </pc:spChg>
        <pc:spChg chg="add del mod">
          <ac:chgData name="Park, Daeshik" userId="7dab75c4-b421-4f4a-bd2f-216ec39e9b7f" providerId="ADAL" clId="{34C08C5F-A94F-46D9-A941-8E2F3CCC51CE}" dt="2021-05-05T03:00:52.270" v="4023" actId="931"/>
          <ac:spMkLst>
            <pc:docMk/>
            <pc:sldMk cId="1103633970" sldId="281"/>
            <ac:spMk id="5" creationId="{6EF71F70-A11B-439E-9158-38156F096A80}"/>
          </ac:spMkLst>
        </pc:spChg>
        <pc:spChg chg="add del mod">
          <ac:chgData name="Park, Daeshik" userId="7dab75c4-b421-4f4a-bd2f-216ec39e9b7f" providerId="ADAL" clId="{34C08C5F-A94F-46D9-A941-8E2F3CCC51CE}" dt="2021-05-05T03:00:57.784" v="4026" actId="931"/>
          <ac:spMkLst>
            <pc:docMk/>
            <pc:sldMk cId="1103633970" sldId="281"/>
            <ac:spMk id="7" creationId="{4792707D-AAC0-46E6-A3C4-99812991C75E}"/>
          </ac:spMkLst>
        </pc:spChg>
        <pc:picChg chg="del">
          <ac:chgData name="Park, Daeshik" userId="7dab75c4-b421-4f4a-bd2f-216ec39e9b7f" providerId="ADAL" clId="{34C08C5F-A94F-46D9-A941-8E2F3CCC51CE}" dt="2021-05-05T03:00:32.979" v="4021" actId="478"/>
          <ac:picMkLst>
            <pc:docMk/>
            <pc:sldMk cId="1103633970" sldId="281"/>
            <ac:picMk id="6" creationId="{4CF9DA21-B0C4-4434-8D97-024A063F718F}"/>
          </ac:picMkLst>
        </pc:picChg>
        <pc:picChg chg="add mod modCrop">
          <ac:chgData name="Park, Daeshik" userId="7dab75c4-b421-4f4a-bd2f-216ec39e9b7f" providerId="ADAL" clId="{34C08C5F-A94F-46D9-A941-8E2F3CCC51CE}" dt="2021-05-09T20:50:50.717" v="5938" actId="14100"/>
          <ac:picMkLst>
            <pc:docMk/>
            <pc:sldMk cId="1103633970" sldId="281"/>
            <ac:picMk id="9" creationId="{D6B32360-4443-4477-9815-4B97E3F10B84}"/>
          </ac:picMkLst>
        </pc:picChg>
        <pc:picChg chg="add mod modCrop">
          <ac:chgData name="Park, Daeshik" userId="7dab75c4-b421-4f4a-bd2f-216ec39e9b7f" providerId="ADAL" clId="{34C08C5F-A94F-46D9-A941-8E2F3CCC51CE}" dt="2021-05-09T20:50:45.557" v="5937" actId="14100"/>
          <ac:picMkLst>
            <pc:docMk/>
            <pc:sldMk cId="1103633970" sldId="281"/>
            <ac:picMk id="11" creationId="{FB3FD4A8-D865-41B5-A0DC-60D5D9A022DB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9T20:51:10.145" v="5940" actId="14100"/>
        <pc:sldMkLst>
          <pc:docMk/>
          <pc:sldMk cId="2524728440" sldId="282"/>
        </pc:sldMkLst>
        <pc:spChg chg="mod">
          <ac:chgData name="Park, Daeshik" userId="7dab75c4-b421-4f4a-bd2f-216ec39e9b7f" providerId="ADAL" clId="{34C08C5F-A94F-46D9-A941-8E2F3CCC51CE}" dt="2021-05-05T03:34:17.408" v="4278" actId="113"/>
          <ac:spMkLst>
            <pc:docMk/>
            <pc:sldMk cId="2524728440" sldId="282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3:06:27.960" v="4079"/>
          <ac:spMkLst>
            <pc:docMk/>
            <pc:sldMk cId="2524728440" sldId="282"/>
            <ac:spMk id="4" creationId="{36582D45-E348-47B4-B00B-3EB67C92DE95}"/>
          </ac:spMkLst>
        </pc:spChg>
        <pc:spChg chg="add del mod">
          <ac:chgData name="Park, Daeshik" userId="7dab75c4-b421-4f4a-bd2f-216ec39e9b7f" providerId="ADAL" clId="{34C08C5F-A94F-46D9-A941-8E2F3CCC51CE}" dt="2021-05-05T03:06:39.245" v="4080" actId="931"/>
          <ac:spMkLst>
            <pc:docMk/>
            <pc:sldMk cId="2524728440" sldId="282"/>
            <ac:spMk id="5" creationId="{8939D353-7F38-412B-9814-966606AFA0D5}"/>
          </ac:spMkLst>
        </pc:spChg>
        <pc:spChg chg="add del mod">
          <ac:chgData name="Park, Daeshik" userId="7dab75c4-b421-4f4a-bd2f-216ec39e9b7f" providerId="ADAL" clId="{34C08C5F-A94F-46D9-A941-8E2F3CCC51CE}" dt="2021-05-05T03:06:47.972" v="4083" actId="931"/>
          <ac:spMkLst>
            <pc:docMk/>
            <pc:sldMk cId="2524728440" sldId="282"/>
            <ac:spMk id="7" creationId="{14145D2B-AD7E-404D-888E-215C50D968D9}"/>
          </ac:spMkLst>
        </pc:spChg>
        <pc:spChg chg="add del">
          <ac:chgData name="Park, Daeshik" userId="7dab75c4-b421-4f4a-bd2f-216ec39e9b7f" providerId="ADAL" clId="{34C08C5F-A94F-46D9-A941-8E2F3CCC51CE}" dt="2021-05-05T03:08:58.014" v="4109" actId="931"/>
          <ac:spMkLst>
            <pc:docMk/>
            <pc:sldMk cId="2524728440" sldId="282"/>
            <ac:spMk id="15" creationId="{52980670-DD46-4905-817A-C4D9191898E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524728440" sldId="282"/>
            <ac:spMk id="46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524728440" sldId="282"/>
            <ac:spMk id="48" creationId="{99499096-7355-478E-8CCB-A47EA1B7970A}"/>
          </ac:spMkLst>
        </pc:s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2524728440" sldId="282"/>
            <ac:grpSpMk id="18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2524728440" sldId="282"/>
            <ac:grpSpMk id="32" creationId="{BC9C8D0D-644B-4B97-B83C-CC8E64361D44}"/>
          </ac:grpSpMkLst>
        </pc:grpChg>
        <pc:picChg chg="del">
          <ac:chgData name="Park, Daeshik" userId="7dab75c4-b421-4f4a-bd2f-216ec39e9b7f" providerId="ADAL" clId="{34C08C5F-A94F-46D9-A941-8E2F3CCC51CE}" dt="2021-05-05T03:06:22.650" v="4078" actId="478"/>
          <ac:picMkLst>
            <pc:docMk/>
            <pc:sldMk cId="2524728440" sldId="282"/>
            <ac:picMk id="6" creationId="{4CF9DA21-B0C4-4434-8D97-024A063F718F}"/>
          </ac:picMkLst>
        </pc:picChg>
        <pc:picChg chg="add mod modCrop">
          <ac:chgData name="Park, Daeshik" userId="7dab75c4-b421-4f4a-bd2f-216ec39e9b7f" providerId="ADAL" clId="{34C08C5F-A94F-46D9-A941-8E2F3CCC51CE}" dt="2021-05-09T20:51:06.139" v="5939" actId="14100"/>
          <ac:picMkLst>
            <pc:docMk/>
            <pc:sldMk cId="2524728440" sldId="282"/>
            <ac:picMk id="9" creationId="{C31CF52A-4EE5-4648-96BF-E512EC9034C2}"/>
          </ac:picMkLst>
        </pc:picChg>
        <pc:picChg chg="add mod modCrop">
          <ac:chgData name="Park, Daeshik" userId="7dab75c4-b421-4f4a-bd2f-216ec39e9b7f" providerId="ADAL" clId="{34C08C5F-A94F-46D9-A941-8E2F3CCC51CE}" dt="2021-05-09T20:51:10.145" v="5940" actId="14100"/>
          <ac:picMkLst>
            <pc:docMk/>
            <pc:sldMk cId="2524728440" sldId="282"/>
            <ac:picMk id="11" creationId="{0F781AD2-C5A7-4C69-806F-FE52674A835E}"/>
          </ac:picMkLst>
        </pc:picChg>
        <pc:picChg chg="add mod modCrop">
          <ac:chgData name="Park, Daeshik" userId="7dab75c4-b421-4f4a-bd2f-216ec39e9b7f" providerId="ADAL" clId="{34C08C5F-A94F-46D9-A941-8E2F3CCC51CE}" dt="2021-05-08T02:48:00.766" v="5400" actId="14100"/>
          <ac:picMkLst>
            <pc:docMk/>
            <pc:sldMk cId="2524728440" sldId="282"/>
            <ac:picMk id="13" creationId="{1904BA0D-EAE1-4DE6-A398-7718ECBEAB4A}"/>
          </ac:picMkLst>
        </pc:picChg>
      </pc:sldChg>
      <pc:sldChg chg="modSp add mod ord">
        <pc:chgData name="Park, Daeshik" userId="7dab75c4-b421-4f4a-bd2f-216ec39e9b7f" providerId="ADAL" clId="{34C08C5F-A94F-46D9-A941-8E2F3CCC51CE}" dt="2021-05-08T03:21:21.222" v="5848" actId="20577"/>
        <pc:sldMkLst>
          <pc:docMk/>
          <pc:sldMk cId="4023006276" sldId="283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23006276" sldId="283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8T03:21:21.222" v="5848" actId="20577"/>
          <ac:spMkLst>
            <pc:docMk/>
            <pc:sldMk cId="4023006276" sldId="283"/>
            <ac:spMk id="3" creationId="{437F44A9-F270-4944-98A6-DC60539F2383}"/>
          </ac:spMkLst>
        </pc:spChg>
      </pc:sldChg>
      <pc:sldChg chg="addSp delSp modSp add del mod delDesignElem">
        <pc:chgData name="Park, Daeshik" userId="7dab75c4-b421-4f4a-bd2f-216ec39e9b7f" providerId="ADAL" clId="{34C08C5F-A94F-46D9-A941-8E2F3CCC51CE}" dt="2021-05-08T02:57:56.003" v="5426" actId="47"/>
        <pc:sldMkLst>
          <pc:docMk/>
          <pc:sldMk cId="1464328873" sldId="284"/>
        </pc:sldMkLst>
        <pc:spChg chg="add mod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5" creationId="{B7FD1482-806D-4782-A0D3-3CB440488116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9" creationId="{F966DD2F-FBF5-41CE-A3F4-565352D95DC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11" creationId="{F46FCE2B-F2D2-466E-B0AA-8E341DB4981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13" creationId="{2BD31C98-199A-4722-A1A5-4393A43E740B}"/>
          </ac:spMkLst>
        </pc:spChg>
        <pc:graphicFrameChg chg="del modGraphic">
          <ac:chgData name="Park, Daeshik" userId="7dab75c4-b421-4f4a-bd2f-216ec39e9b7f" providerId="ADAL" clId="{34C08C5F-A94F-46D9-A941-8E2F3CCC51CE}" dt="2021-05-08T02:57:22.452" v="5412" actId="478"/>
          <ac:graphicFrameMkLst>
            <pc:docMk/>
            <pc:sldMk cId="1464328873" sldId="284"/>
            <ac:graphicFrameMk id="4" creationId="{88608987-BF58-481A-8AC3-A3CDB5F56681}"/>
          </ac:graphicFrameMkLst>
        </pc:graphicFrameChg>
      </pc:sldChg>
      <pc:sldChg chg="addSp delSp modSp add mod ord">
        <pc:chgData name="Park, Daeshik" userId="7dab75c4-b421-4f4a-bd2f-216ec39e9b7f" providerId="ADAL" clId="{34C08C5F-A94F-46D9-A941-8E2F3CCC51CE}" dt="2021-05-08T03:10:28.213" v="5838" actId="20577"/>
        <pc:sldMkLst>
          <pc:docMk/>
          <pc:sldMk cId="1650276709" sldId="284"/>
        </pc:sldMkLst>
        <pc:spChg chg="mod">
          <ac:chgData name="Park, Daeshik" userId="7dab75c4-b421-4f4a-bd2f-216ec39e9b7f" providerId="ADAL" clId="{34C08C5F-A94F-46D9-A941-8E2F3CCC51CE}" dt="2021-05-08T02:58:48.662" v="5459" actId="20577"/>
          <ac:spMkLst>
            <pc:docMk/>
            <pc:sldMk cId="1650276709" sldId="284"/>
            <ac:spMk id="2" creationId="{67ED9692-0518-4EFB-A438-5345EEE3E9D6}"/>
          </ac:spMkLst>
        </pc:spChg>
        <pc:spChg chg="add mod">
          <ac:chgData name="Park, Daeshik" userId="7dab75c4-b421-4f4a-bd2f-216ec39e9b7f" providerId="ADAL" clId="{34C08C5F-A94F-46D9-A941-8E2F3CCC51CE}" dt="2021-05-08T03:10:28.213" v="5838" actId="20577"/>
          <ac:spMkLst>
            <pc:docMk/>
            <pc:sldMk cId="1650276709" sldId="284"/>
            <ac:spMk id="4" creationId="{EC395A48-72DB-448A-A8A3-8FDF851196FE}"/>
          </ac:spMkLst>
        </pc:spChg>
        <pc:picChg chg="del">
          <ac:chgData name="Park, Daeshik" userId="7dab75c4-b421-4f4a-bd2f-216ec39e9b7f" providerId="ADAL" clId="{34C08C5F-A94F-46D9-A941-8E2F3CCC51CE}" dt="2021-05-08T02:58:27.330" v="5430" actId="478"/>
          <ac:picMkLst>
            <pc:docMk/>
            <pc:sldMk cId="1650276709" sldId="284"/>
            <ac:picMk id="5" creationId="{F56CE401-4359-41E9-A6F1-6D68597D56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36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70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9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7901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86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4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4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9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216-EE9A-4EED-BE05-528B7087C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420837"/>
            <a:ext cx="8915399" cy="274320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On Montgomery County Population and Crime</a:t>
            </a:r>
            <a:br>
              <a:rPr lang="en-US" b="1" dirty="0"/>
            </a:br>
            <a:br>
              <a:rPr lang="en-US" sz="3200" dirty="0"/>
            </a:br>
            <a:r>
              <a:rPr lang="en-US" sz="3200" dirty="0"/>
              <a:t>Interactive Visualizations Using Dash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FABD-A18C-48C7-810E-600DDE6D4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220" y="4777379"/>
            <a:ext cx="7049392" cy="1126283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Daeshik Park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FAEF47E-AADC-4B88-ABD3-CCB2D59C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5" t="3653" r="10958" b="2950"/>
          <a:stretch/>
        </p:blipFill>
        <p:spPr>
          <a:xfrm>
            <a:off x="1965996" y="4275561"/>
            <a:ext cx="2489224" cy="21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Total Victims vs Victims per 10k Residents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5EF91D-9275-467E-B2A8-AA591B020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5020" y="1128322"/>
            <a:ext cx="3992732" cy="576262"/>
          </a:xfrm>
        </p:spPr>
        <p:txBody>
          <a:bodyPr/>
          <a:lstStyle/>
          <a:p>
            <a:r>
              <a:rPr lang="en-US" dirty="0"/>
              <a:t>Total Victims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3B30A5A-9755-49A4-8095-03A0610E83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t="2569" r="1372" b="2317"/>
          <a:stretch/>
        </p:blipFill>
        <p:spPr>
          <a:xfrm>
            <a:off x="506438" y="1704583"/>
            <a:ext cx="5655326" cy="485905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727099-BD76-4295-8666-C1DC3B2A6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6899" y="1128322"/>
            <a:ext cx="4218565" cy="576262"/>
          </a:xfrm>
        </p:spPr>
        <p:txBody>
          <a:bodyPr/>
          <a:lstStyle/>
          <a:p>
            <a:r>
              <a:rPr lang="en-US" dirty="0"/>
              <a:t>Victims per 10k Residents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01D39F6D-8090-4646-839F-66155F881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5" t="2569" r="1248" b="2317"/>
          <a:stretch/>
        </p:blipFill>
        <p:spPr>
          <a:xfrm>
            <a:off x="6267189" y="1704582"/>
            <a:ext cx="5655326" cy="4859057"/>
          </a:xfrm>
        </p:spPr>
      </p:pic>
    </p:spTree>
    <p:extLst>
      <p:ext uri="{BB962C8B-B14F-4D97-AF65-F5344CB8AC3E}">
        <p14:creationId xmlns:p14="http://schemas.microsoft.com/office/powerpoint/2010/main" val="151715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Interactive Visualizations on MC Population and Crime Using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Page 1: MC Population (2010)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Population: Population vs Population of Age 65+, Populations of NH White, NH Black, NH Asian, and Hispanic over zip codes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Zip Population: Upon clicking the region for a zip code on the left, display a pie chart about its population for race</a:t>
            </a:r>
          </a:p>
          <a:p>
            <a:pPr lvl="0"/>
            <a:r>
              <a:rPr lang="en-US" sz="2000" dirty="0"/>
              <a:t>Page 2: MC Crime (2016 ~)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Victims: Total Victims vs Victims per 10k Residents, Yearly Victims with a slide for years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Crime Names: Upon clicking the region for a zip code on the left, display a pie chart about its victims by Crime Name1 and bar graphs about its victims by Crime Name2 and 3</a:t>
            </a:r>
          </a:p>
        </p:txBody>
      </p:sp>
    </p:spTree>
    <p:extLst>
      <p:ext uri="{BB962C8B-B14F-4D97-AF65-F5344CB8AC3E}">
        <p14:creationId xmlns:p14="http://schemas.microsoft.com/office/powerpoint/2010/main" val="368583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1: Population Menu</a:t>
            </a:r>
          </a:p>
        </p:txBody>
      </p:sp>
      <p:pic>
        <p:nvPicPr>
          <p:cNvPr id="24" name="Content Placeholder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B7C2A7-D909-4937-BE48-F68628D02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14524" r="1581" b="4163"/>
          <a:stretch/>
        </p:blipFill>
        <p:spPr>
          <a:xfrm>
            <a:off x="1378634" y="1265129"/>
            <a:ext cx="10558670" cy="5348613"/>
          </a:xfrm>
        </p:spPr>
      </p:pic>
    </p:spTree>
    <p:extLst>
      <p:ext uri="{BB962C8B-B14F-4D97-AF65-F5344CB8AC3E}">
        <p14:creationId xmlns:p14="http://schemas.microsoft.com/office/powerpoint/2010/main" val="421789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8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6" name="Group 72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86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11">
            <a:extLst>
              <a:ext uri="{FF2B5EF4-FFF2-40B4-BE49-F238E27FC236}">
                <a16:creationId xmlns:a16="http://schemas.microsoft.com/office/drawing/2014/main" id="{50807C25-453D-4A47-A22C-3AE0C4E0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95" y="624111"/>
            <a:ext cx="403887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Continued</a:t>
            </a:r>
          </a:p>
        </p:txBody>
      </p:sp>
      <p:pic>
        <p:nvPicPr>
          <p:cNvPr id="47" name="Content Placeholder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AD5D2-BC3C-412D-B5D3-0C7CEC823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b="2735"/>
          <a:stretch/>
        </p:blipFill>
        <p:spPr>
          <a:xfrm>
            <a:off x="6407748" y="3925592"/>
            <a:ext cx="5542081" cy="2691889"/>
          </a:xfrm>
        </p:spPr>
      </p:pic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35D94-BB3D-4A62-90CF-53F4BE896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b="3520"/>
          <a:stretch/>
        </p:blipFill>
        <p:spPr>
          <a:xfrm>
            <a:off x="867292" y="3925593"/>
            <a:ext cx="5542081" cy="2691889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744C90-18DF-44F2-B229-B231E3454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3462" r="1455" b="3848"/>
          <a:stretch/>
        </p:blipFill>
        <p:spPr>
          <a:xfrm>
            <a:off x="882600" y="1222372"/>
            <a:ext cx="5530726" cy="2691889"/>
          </a:xfrm>
          <a:prstGeom prst="rect">
            <a:avLst/>
          </a:prstGeom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3FAFFE-6DBB-45AA-A56C-80096C8B6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9" b="3119"/>
          <a:stretch/>
        </p:blipFill>
        <p:spPr>
          <a:xfrm>
            <a:off x="6419105" y="1264556"/>
            <a:ext cx="5530726" cy="26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1: Zip Population Menu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410776-79D0-4A47-85E9-7212ED9B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t="14181" r="1547" b="3134"/>
          <a:stretch/>
        </p:blipFill>
        <p:spPr>
          <a:xfrm>
            <a:off x="1378634" y="1265129"/>
            <a:ext cx="10558670" cy="5361139"/>
          </a:xfrm>
        </p:spPr>
      </p:pic>
    </p:spTree>
    <p:extLst>
      <p:ext uri="{BB962C8B-B14F-4D97-AF65-F5344CB8AC3E}">
        <p14:creationId xmlns:p14="http://schemas.microsoft.com/office/powerpoint/2010/main" val="278201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2: Victims Menu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F9DA21-B0C4-4434-8D97-024A063F7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13913" r="1499" b="3478"/>
          <a:stretch/>
        </p:blipFill>
        <p:spPr>
          <a:xfrm>
            <a:off x="1392703" y="1265129"/>
            <a:ext cx="10557128" cy="5361139"/>
          </a:xfrm>
        </p:spPr>
      </p:pic>
    </p:spTree>
    <p:extLst>
      <p:ext uri="{BB962C8B-B14F-4D97-AF65-F5344CB8AC3E}">
        <p14:creationId xmlns:p14="http://schemas.microsoft.com/office/powerpoint/2010/main" val="405348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Continued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B32360-4443-4477-9815-4B97E3F10B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14263" r="1414" b="3164"/>
          <a:stretch/>
        </p:blipFill>
        <p:spPr>
          <a:xfrm>
            <a:off x="687389" y="1569355"/>
            <a:ext cx="5621297" cy="3748233"/>
          </a:xfr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3FD4A8-D865-41B5-A0DC-60D5D9A022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14330" r="1676" b="3427"/>
          <a:stretch/>
        </p:blipFill>
        <p:spPr>
          <a:xfrm>
            <a:off x="6328533" y="1572691"/>
            <a:ext cx="5621297" cy="3744897"/>
          </a:xfrm>
        </p:spPr>
      </p:pic>
    </p:spTree>
    <p:extLst>
      <p:ext uri="{BB962C8B-B14F-4D97-AF65-F5344CB8AC3E}">
        <p14:creationId xmlns:p14="http://schemas.microsoft.com/office/powerpoint/2010/main" val="110363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Page 2: Crime Names Menu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04BA0D-EAE1-4DE6-A398-7718ECBEAB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13793" r="1422" b="2973"/>
          <a:stretch/>
        </p:blipFill>
        <p:spPr>
          <a:xfrm>
            <a:off x="542610" y="2024280"/>
            <a:ext cx="5584691" cy="3374878"/>
          </a:xfrm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1CF52A-4EE5-4648-96BF-E512EC903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14261" r="1598" b="3429"/>
          <a:stretch/>
        </p:blipFill>
        <p:spPr>
          <a:xfrm>
            <a:off x="6127303" y="679911"/>
            <a:ext cx="5810002" cy="2629221"/>
          </a:xfrm>
          <a:prstGeom prst="rect">
            <a:avLst/>
          </a:prstGeo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781AD2-C5A7-4C69-806F-FE52674A8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3932" r="1961" b="3096"/>
          <a:stretch/>
        </p:blipFill>
        <p:spPr>
          <a:xfrm>
            <a:off x="6133514" y="3508528"/>
            <a:ext cx="5803792" cy="26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2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Suggestions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Minimize NAs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Uniform city 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Revise the shape file for zip codes to display only the regions in Montgomery County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Change the zip code 20993 to the zip code 20903 ???</a:t>
            </a:r>
          </a:p>
          <a:p>
            <a:pPr lvl="0"/>
            <a:r>
              <a:rPr lang="en-US" sz="2000" dirty="0"/>
              <a:t>Further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Add more filters, like cities, districts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Deploy the Dash visualizations to a web</a:t>
            </a:r>
          </a:p>
          <a:p>
            <a:pPr lv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092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Autofit/>
          </a:bodyPr>
          <a:lstStyle/>
          <a:p>
            <a:r>
              <a:rPr lang="en-US" sz="2000" dirty="0"/>
              <a:t>Victoria Lewis - Manager of Data Montgomery Project in MC for the property tax and crime datasets that I have used in this project</a:t>
            </a:r>
          </a:p>
          <a:p>
            <a:endParaRPr lang="en-US" sz="2000" dirty="0"/>
          </a:p>
          <a:p>
            <a:r>
              <a:rPr lang="en-US" sz="2000" dirty="0"/>
              <a:t> Michael </a:t>
            </a:r>
            <a:r>
              <a:rPr lang="en-US" sz="2000" dirty="0" err="1"/>
              <a:t>Iapalucci</a:t>
            </a:r>
            <a:r>
              <a:rPr lang="en-US" sz="2000" dirty="0"/>
              <a:t> – Professor of DATA 205 at </a:t>
            </a:r>
            <a:r>
              <a:rPr lang="en-US" sz="2000"/>
              <a:t>Montgomery College </a:t>
            </a:r>
            <a:r>
              <a:rPr lang="en-US" sz="2000" dirty="0"/>
              <a:t>for helping me figure out my troubles and giving me advices in the project</a:t>
            </a:r>
          </a:p>
        </p:txBody>
      </p:sp>
    </p:spTree>
    <p:extLst>
      <p:ext uri="{BB962C8B-B14F-4D97-AF65-F5344CB8AC3E}">
        <p14:creationId xmlns:p14="http://schemas.microsoft.com/office/powerpoint/2010/main" val="27911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 dirty="0"/>
              <a:t>Information of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8608987-BF58-481A-8AC3-A3CDB5F566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006646"/>
              </p:ext>
            </p:extLst>
          </p:nvPr>
        </p:nvGraphicFramePr>
        <p:xfrm>
          <a:off x="787792" y="1589648"/>
          <a:ext cx="10823836" cy="489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349">
                  <a:extLst>
                    <a:ext uri="{9D8B030D-6E8A-4147-A177-3AD203B41FA5}">
                      <a16:colId xmlns:a16="http://schemas.microsoft.com/office/drawing/2014/main" val="2104702166"/>
                    </a:ext>
                  </a:extLst>
                </a:gridCol>
                <a:gridCol w="2654414">
                  <a:extLst>
                    <a:ext uri="{9D8B030D-6E8A-4147-A177-3AD203B41FA5}">
                      <a16:colId xmlns:a16="http://schemas.microsoft.com/office/drawing/2014/main" val="1303753329"/>
                    </a:ext>
                  </a:extLst>
                </a:gridCol>
                <a:gridCol w="5680073">
                  <a:extLst>
                    <a:ext uri="{9D8B030D-6E8A-4147-A177-3AD203B41FA5}">
                      <a16:colId xmlns:a16="http://schemas.microsoft.com/office/drawing/2014/main" val="2196319019"/>
                    </a:ext>
                  </a:extLst>
                </a:gridCol>
              </a:tblGrid>
              <a:tr h="440646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Source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909310093"/>
                  </a:ext>
                </a:extLst>
              </a:tr>
              <a:tr h="739560">
                <a:tc>
                  <a:txBody>
                    <a:bodyPr/>
                    <a:lstStyle/>
                    <a:p>
                      <a:r>
                        <a:rPr lang="en-US" sz="2000" b="1" dirty="0"/>
                        <a:t>MC Zip Codes GIS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MC GIS Open 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Zip codes and their boundaries on a Montgomery County map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1174020331"/>
                  </a:ext>
                </a:extLst>
              </a:tr>
              <a:tr h="1347440">
                <a:tc>
                  <a:txBody>
                    <a:bodyPr/>
                    <a:lstStyle/>
                    <a:p>
                      <a:r>
                        <a:rPr lang="en-US" sz="2000" b="1" dirty="0"/>
                        <a:t>ZIP Code Tabulation Areas (ZCTAs)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Maryland Census 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demographic characteristics such as age, race, ethnicity, household relationship, housing vacancy and tenure 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2634142254"/>
                  </a:ext>
                </a:extLst>
              </a:tr>
              <a:tr h="1343227">
                <a:tc>
                  <a:txBody>
                    <a:bodyPr/>
                    <a:lstStyle/>
                    <a:p>
                      <a:r>
                        <a:rPr lang="en-US" sz="2000" b="1" dirty="0"/>
                        <a:t>Real Property Tax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dataMontgomery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annually in July and represent all of the County’s residential real estate properties and all of the associated tax charges and credits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3606791147"/>
                  </a:ext>
                </a:extLst>
              </a:tr>
              <a:tr h="1027961">
                <a:tc>
                  <a:txBody>
                    <a:bodyPr/>
                    <a:lstStyle/>
                    <a:p>
                      <a:r>
                        <a:rPr lang="en-US" sz="2000" b="1" dirty="0"/>
                        <a:t>Crime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dataMontgomery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 all founded crimes reported after July 1, 2016, and is refreshed on a quarterly basis to reflect any changes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376001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3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Objectives of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95A48-72DB-448A-A8A3-8FDF8511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8592"/>
            <a:ext cx="8915400" cy="418263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Relationships between County’s Property Tax and Race</a:t>
            </a:r>
          </a:p>
          <a:p>
            <a:r>
              <a:rPr lang="en-US" sz="2200" dirty="0"/>
              <a:t>Does the number of yearly victims follow the same pattern as the total number of victims over zip codes?</a:t>
            </a:r>
          </a:p>
          <a:p>
            <a:r>
              <a:rPr lang="en-US" sz="2200" dirty="0"/>
              <a:t>Any pattern on the normalized number of victims over zip codes</a:t>
            </a:r>
          </a:p>
          <a:p>
            <a:r>
              <a:rPr lang="en-US" sz="2200" dirty="0"/>
              <a:t>Main objective: Interactive visualizations on MC Population and Crime Victims using Dash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County’s population over zip codes and the distribution of the population of each zip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County’s normalized number of victims and yearly victims over zip codes.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Graphical information about victims of a crime name for each zip code.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027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200" b="1" dirty="0"/>
              <a:t>Initial MC Map for Zip Codes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96DE2-EA0E-43F6-A5F0-3819C6F4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sz="2000" dirty="0"/>
              <a:t>Remove the regions outside MC</a:t>
            </a:r>
          </a:p>
          <a:p>
            <a:r>
              <a:rPr lang="en-US" sz="2000" dirty="0"/>
              <a:t>Have only one representative zip code for each region</a:t>
            </a:r>
          </a:p>
          <a:p>
            <a:r>
              <a:rPr lang="en-US" sz="2000" dirty="0"/>
              <a:t>Change the zip code 20993 to 20903</a:t>
            </a:r>
          </a:p>
          <a:p>
            <a:r>
              <a:rPr lang="en-US" sz="2000" dirty="0"/>
              <a:t>Need to plot a representative point for each zip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2B274-8477-42EC-A961-B92FB17EE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6" t="4046" r="4171" b="6996"/>
          <a:stretch/>
        </p:blipFill>
        <p:spPr>
          <a:xfrm>
            <a:off x="4765847" y="288099"/>
            <a:ext cx="7058723" cy="6279401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8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200" b="1" dirty="0"/>
              <a:t>MC Zip Map with Population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A4960CC-2917-4268-B787-2AFAEDD42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Manually removed the regions of the zip codes outside MC</a:t>
            </a:r>
          </a:p>
          <a:p>
            <a:r>
              <a:rPr lang="en-US" sz="2000" dirty="0"/>
              <a:t>Removed the nonstandard zip codes</a:t>
            </a:r>
          </a:p>
          <a:p>
            <a:r>
              <a:rPr lang="en-US" sz="2000" dirty="0"/>
              <a:t>Combined the polygons of each zip code into one multi-polygon</a:t>
            </a:r>
          </a:p>
          <a:p>
            <a:r>
              <a:rPr lang="en-US" sz="2000" dirty="0"/>
              <a:t>Plotted a MC map for zip codes with population (color scale)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A108D67-0D99-4158-A130-D5EDD0C02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5" t="2663" r="1316" b="2191"/>
          <a:stretch/>
        </p:blipFill>
        <p:spPr>
          <a:xfrm>
            <a:off x="4299503" y="325677"/>
            <a:ext cx="7612749" cy="624182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Comparing Property Tax and Race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CE401-4359-41E9-A6F1-6D68597D5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1266092"/>
            <a:ext cx="10679113" cy="5387926"/>
          </a:xfrm>
        </p:spPr>
      </p:pic>
    </p:spTree>
    <p:extLst>
      <p:ext uri="{BB962C8B-B14F-4D97-AF65-F5344CB8AC3E}">
        <p14:creationId xmlns:p14="http://schemas.microsoft.com/office/powerpoint/2010/main" val="400887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1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0" name="Group 12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1" name="Rectangle 13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9" name="Rectangle 143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724556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Total Victims vs Yearly Victims</a:t>
            </a:r>
          </a:p>
        </p:txBody>
      </p:sp>
      <p:sp>
        <p:nvSpPr>
          <p:cNvPr id="141" name="Rectangle 145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9">
                <a:extLst>
                  <a:ext uri="{FF2B5EF4-FFF2-40B4-BE49-F238E27FC236}">
                    <a16:creationId xmlns:a16="http://schemas.microsoft.com/office/drawing/2014/main" id="{DA63FF69-4125-4E3B-9592-F4521237710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9225" y="2133600"/>
                <a:ext cx="3724556" cy="3759253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>
                  <a:buFont typeface="Wingdings 3" charset="2"/>
                  <a:buChar char=""/>
                </a:pPr>
                <a:r>
                  <a:rPr lang="en-US" sz="2000" dirty="0"/>
                  <a:t> </a:t>
                </a:r>
                <a:r>
                  <a:rPr lang="en-US" sz="2200" dirty="0"/>
                  <a:t>First Graph: Total Victims vs Victims in 2019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5080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Second Graph: Total Victims vs Victims in 2020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3730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In 2021, the trend is almost the same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1050 so far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It seems that there is an impact of the pandemic on Yearly Victims</a:t>
                </a:r>
              </a:p>
            </p:txBody>
          </p:sp>
        </mc:Choice>
        <mc:Fallback xmlns="">
          <p:sp>
            <p:nvSpPr>
              <p:cNvPr id="60" name="Text Placeholder 59">
                <a:extLst>
                  <a:ext uri="{FF2B5EF4-FFF2-40B4-BE49-F238E27FC236}">
                    <a16:creationId xmlns:a16="http://schemas.microsoft.com/office/drawing/2014/main" id="{DA63FF69-4125-4E3B-9592-F45212377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9225" y="2133600"/>
                <a:ext cx="3724556" cy="3759253"/>
              </a:xfrm>
              <a:blipFill>
                <a:blip r:embed="rId2"/>
                <a:stretch>
                  <a:fillRect l="-1803" t="-2431" r="-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040A54EE-4331-4545-9BD6-A829440FC5A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181" y="3437952"/>
            <a:ext cx="7390175" cy="3191447"/>
          </a:xfrm>
          <a:prstGeom prst="rect">
            <a:avLst/>
          </a:prstGeo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CDC1305A-5716-45AE-B77C-503F7E7D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180" y="228600"/>
            <a:ext cx="7390176" cy="3191447"/>
          </a:xfrm>
          <a:prstGeom prst="rect">
            <a:avLst/>
          </a:prstGeom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8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MC Population and Crime Victims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9A6102D-E927-4672-9777-3D3D805F2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225" y="2278966"/>
                <a:ext cx="3650278" cy="36138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Correlation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0.84</a:t>
                </a:r>
              </a:p>
              <a:p>
                <a:r>
                  <a:rPr lang="en-US" sz="2000" dirty="0"/>
                  <a:t>Population and Crime Victims are strongly and positively related</a:t>
                </a:r>
              </a:p>
              <a:p>
                <a:r>
                  <a:rPr lang="en-US" sz="2000" dirty="0"/>
                  <a:t>Somehow, this is an obvious observation</a:t>
                </a:r>
              </a:p>
              <a:p>
                <a:r>
                  <a:rPr lang="en-US" sz="2000" dirty="0"/>
                  <a:t>Need to “normalize” the number of victims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9A6102D-E927-4672-9777-3D3D805F2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2278966"/>
                <a:ext cx="3650278" cy="3613887"/>
              </a:xfrm>
              <a:blipFill>
                <a:blip r:embed="rId2"/>
                <a:stretch>
                  <a:fillRect l="-1672" t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DCE67B-275F-488C-81A7-60E0D67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03" y="965147"/>
            <a:ext cx="7675379" cy="5096076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Total Victims vs Victims per 10k Residents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89A337A5-BFFE-4FD4-95C1-951AB269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278966"/>
            <a:ext cx="3650278" cy="3613887"/>
          </a:xfrm>
        </p:spPr>
        <p:txBody>
          <a:bodyPr>
            <a:normAutofit/>
          </a:bodyPr>
          <a:lstStyle/>
          <a:p>
            <a:r>
              <a:rPr lang="en-US" sz="2000" dirty="0"/>
              <a:t>Bars between 20850 and 20861</a:t>
            </a:r>
          </a:p>
          <a:p>
            <a:r>
              <a:rPr lang="en-US" sz="2000" dirty="0"/>
              <a:t>Bars between 20871 and 20879</a:t>
            </a:r>
          </a:p>
          <a:p>
            <a:r>
              <a:rPr lang="en-US" sz="2000" dirty="0"/>
              <a:t>Should not be deceived by the total number of victims</a:t>
            </a:r>
          </a:p>
        </p:txBody>
      </p:sp>
      <p:pic>
        <p:nvPicPr>
          <p:cNvPr id="15" name="Content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3DC19960-0CF8-4272-A77D-0216D8C3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03" y="645106"/>
            <a:ext cx="7637801" cy="5567788"/>
          </a:xfrm>
          <a:prstGeom prst="rect">
            <a:avLst/>
          </a:prstGeom>
        </p:spPr>
      </p:pic>
      <p:sp>
        <p:nvSpPr>
          <p:cNvPr id="2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739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5384</TotalTime>
  <Words>685</Words>
  <Application>Microsoft Office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Century Gothic</vt:lpstr>
      <vt:lpstr>Wingdings</vt:lpstr>
      <vt:lpstr>Wingdings 3</vt:lpstr>
      <vt:lpstr>Wisp</vt:lpstr>
      <vt:lpstr>On Montgomery County Population and Crime  Interactive Visualizations Using Dash</vt:lpstr>
      <vt:lpstr>Information of Datasets</vt:lpstr>
      <vt:lpstr>Objectives of Project</vt:lpstr>
      <vt:lpstr>Initial MC Map for Zip Codes</vt:lpstr>
      <vt:lpstr>MC Zip Map with Population</vt:lpstr>
      <vt:lpstr>Comparing Property Tax and Race</vt:lpstr>
      <vt:lpstr>Total Victims vs Yearly Victims</vt:lpstr>
      <vt:lpstr>MC Population and Crime Victims</vt:lpstr>
      <vt:lpstr>Total Victims vs Victims per 10k Residents</vt:lpstr>
      <vt:lpstr>Total Victims vs Victims per 10k Residents</vt:lpstr>
      <vt:lpstr>Interactive Visualizations on MC Population and Crime Using Dash</vt:lpstr>
      <vt:lpstr>Page 1: Population Menu</vt:lpstr>
      <vt:lpstr>Continued</vt:lpstr>
      <vt:lpstr>Page 1: Zip Population Menu</vt:lpstr>
      <vt:lpstr>Page 2: Victims Menu</vt:lpstr>
      <vt:lpstr>Continued</vt:lpstr>
      <vt:lpstr>Page 2: Crime Names Menu</vt:lpstr>
      <vt:lpstr>Recommendations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Montgomery County Population and Crime  Interactive Visualizations Using Dash</dc:title>
  <dc:creator>Park, Daeshik</dc:creator>
  <cp:lastModifiedBy>Park, Daeshik</cp:lastModifiedBy>
  <cp:revision>5</cp:revision>
  <dcterms:created xsi:type="dcterms:W3CDTF">2021-05-03T02:36:30Z</dcterms:created>
  <dcterms:modified xsi:type="dcterms:W3CDTF">2021-05-12T21:46:34Z</dcterms:modified>
</cp:coreProperties>
</file>